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61" r:id="rId2"/>
    <p:sldId id="262" r:id="rId3"/>
    <p:sldId id="365" r:id="rId4"/>
    <p:sldId id="338" r:id="rId5"/>
    <p:sldId id="344" r:id="rId6"/>
    <p:sldId id="343" r:id="rId7"/>
    <p:sldId id="327" r:id="rId8"/>
    <p:sldId id="339" r:id="rId9"/>
    <p:sldId id="341" r:id="rId10"/>
    <p:sldId id="342" r:id="rId11"/>
    <p:sldId id="347" r:id="rId12"/>
    <p:sldId id="346" r:id="rId13"/>
    <p:sldId id="362" r:id="rId14"/>
    <p:sldId id="363" r:id="rId15"/>
    <p:sldId id="364" r:id="rId16"/>
    <p:sldId id="345" r:id="rId17"/>
    <p:sldId id="349" r:id="rId18"/>
    <p:sldId id="366" r:id="rId19"/>
    <p:sldId id="350" r:id="rId20"/>
    <p:sldId id="355" r:id="rId21"/>
    <p:sldId id="357" r:id="rId22"/>
    <p:sldId id="358" r:id="rId23"/>
    <p:sldId id="354" r:id="rId24"/>
    <p:sldId id="359" r:id="rId25"/>
    <p:sldId id="352" r:id="rId26"/>
    <p:sldId id="329" r:id="rId27"/>
    <p:sldId id="328" r:id="rId28"/>
    <p:sldId id="36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D4157D-857A-6C4B-90AE-5DDEFB5A8C8E}" v="4506" dt="2024-12-10T11:34:53.54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46"/>
    <p:restoredTop sz="75079"/>
  </p:normalViewPr>
  <p:slideViewPr>
    <p:cSldViewPr snapToGrid="0">
      <p:cViewPr varScale="1">
        <p:scale>
          <a:sx n="124" d="100"/>
          <a:sy n="124" d="100"/>
        </p:scale>
        <p:origin x="14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shvardhan, FNU" userId="e9ebd1f3-0208-43a6-8b98-e82d4353c505" providerId="ADAL" clId="{0A0B2F17-1B8E-364D-898B-A8B4B5C22619}"/>
    <pc:docChg chg="undo custSel addSld delSld modSld">
      <pc:chgData name="Harshvardhan, FNU" userId="e9ebd1f3-0208-43a6-8b98-e82d4353c505" providerId="ADAL" clId="{0A0B2F17-1B8E-364D-898B-A8B4B5C22619}" dt="2024-12-05T23:22:18.515" v="1143" actId="20577"/>
      <pc:docMkLst>
        <pc:docMk/>
      </pc:docMkLst>
      <pc:sldChg chg="addSp delSp modSp mod modMedia delAnim">
        <pc:chgData name="Harshvardhan, FNU" userId="e9ebd1f3-0208-43a6-8b98-e82d4353c505" providerId="ADAL" clId="{0A0B2F17-1B8E-364D-898B-A8B4B5C22619}" dt="2024-12-05T22:37:11.653" v="36" actId="113"/>
        <pc:sldMkLst>
          <pc:docMk/>
          <pc:sldMk cId="2995802074" sldId="261"/>
        </pc:sldMkLst>
        <pc:spChg chg="mod">
          <ac:chgData name="Harshvardhan, FNU" userId="e9ebd1f3-0208-43a6-8b98-e82d4353c505" providerId="ADAL" clId="{0A0B2F17-1B8E-364D-898B-A8B4B5C22619}" dt="2024-12-05T22:37:11.653" v="36" actId="113"/>
          <ac:spMkLst>
            <pc:docMk/>
            <pc:sldMk cId="2995802074" sldId="261"/>
            <ac:spMk id="2" creationId="{9DEEB5ED-46DE-1A09-FAC6-64745FF8212A}"/>
          </ac:spMkLst>
        </pc:spChg>
        <pc:spChg chg="mod">
          <ac:chgData name="Harshvardhan, FNU" userId="e9ebd1f3-0208-43a6-8b98-e82d4353c505" providerId="ADAL" clId="{0A0B2F17-1B8E-364D-898B-A8B4B5C22619}" dt="2024-12-05T22:37:08.300" v="35" actId="113"/>
          <ac:spMkLst>
            <pc:docMk/>
            <pc:sldMk cId="2995802074" sldId="261"/>
            <ac:spMk id="3" creationId="{27D70B64-98F6-BA72-6987-E8B12851AA63}"/>
          </ac:spMkLst>
        </pc:spChg>
        <pc:spChg chg="add">
          <ac:chgData name="Harshvardhan, FNU" userId="e9ebd1f3-0208-43a6-8b98-e82d4353c505" providerId="ADAL" clId="{0A0B2F17-1B8E-364D-898B-A8B4B5C22619}" dt="2024-12-05T22:36:23.993" v="26" actId="26606"/>
          <ac:spMkLst>
            <pc:docMk/>
            <pc:sldMk cId="2995802074" sldId="261"/>
            <ac:spMk id="15" creationId="{3A930249-8242-4E2B-AF17-C01826488321}"/>
          </ac:spMkLst>
        </pc:spChg>
        <pc:spChg chg="add">
          <ac:chgData name="Harshvardhan, FNU" userId="e9ebd1f3-0208-43a6-8b98-e82d4353c505" providerId="ADAL" clId="{0A0B2F17-1B8E-364D-898B-A8B4B5C22619}" dt="2024-12-05T22:36:23.993" v="26" actId="26606"/>
          <ac:spMkLst>
            <pc:docMk/>
            <pc:sldMk cId="2995802074" sldId="261"/>
            <ac:spMk id="16" creationId="{A5BDD999-C5E1-4B3E-A710-768673819165}"/>
          </ac:spMkLst>
        </pc:spChg>
        <pc:picChg chg="add mod">
          <ac:chgData name="Harshvardhan, FNU" userId="e9ebd1f3-0208-43a6-8b98-e82d4353c505" providerId="ADAL" clId="{0A0B2F17-1B8E-364D-898B-A8B4B5C22619}" dt="2024-12-05T22:37:03.450" v="33" actId="1076"/>
          <ac:picMkLst>
            <pc:docMk/>
            <pc:sldMk cId="2995802074" sldId="261"/>
            <ac:picMk id="17" creationId="{C54D77A8-2EA7-194A-FFEB-7FB2272AE392}"/>
          </ac:picMkLst>
        </pc:picChg>
      </pc:sldChg>
      <pc:sldChg chg="addSp delSp modSp mod setBg">
        <pc:chgData name="Harshvardhan, FNU" userId="e9ebd1f3-0208-43a6-8b98-e82d4353c505" providerId="ADAL" clId="{0A0B2F17-1B8E-364D-898B-A8B4B5C22619}" dt="2024-12-05T22:44:36.722" v="223"/>
        <pc:sldMkLst>
          <pc:docMk/>
          <pc:sldMk cId="3363826289" sldId="262"/>
        </pc:sldMkLst>
        <pc:spChg chg="mod">
          <ac:chgData name="Harshvardhan, FNU" userId="e9ebd1f3-0208-43a6-8b98-e82d4353c505" providerId="ADAL" clId="{0A0B2F17-1B8E-364D-898B-A8B4B5C22619}" dt="2024-12-05T22:44:29.246" v="217" actId="1076"/>
          <ac:spMkLst>
            <pc:docMk/>
            <pc:sldMk cId="3363826289" sldId="262"/>
            <ac:spMk id="2" creationId="{5BC7D808-EFF3-7E8C-145A-E1CF3808E3D4}"/>
          </ac:spMkLst>
        </pc:spChg>
        <pc:spChg chg="add">
          <ac:chgData name="Harshvardhan, FNU" userId="e9ebd1f3-0208-43a6-8b98-e82d4353c505" providerId="ADAL" clId="{0A0B2F17-1B8E-364D-898B-A8B4B5C22619}" dt="2024-12-05T22:43:55.018" v="198" actId="26606"/>
          <ac:spMkLst>
            <pc:docMk/>
            <pc:sldMk cId="3363826289" sldId="262"/>
            <ac:spMk id="16" creationId="{9F7D5CDA-D291-4307-BF55-1381FED29634}"/>
          </ac:spMkLst>
        </pc:spChg>
      </pc:sldChg>
      <pc:sldChg chg="modSp mod modShow">
        <pc:chgData name="Harshvardhan, FNU" userId="e9ebd1f3-0208-43a6-8b98-e82d4353c505" providerId="ADAL" clId="{0A0B2F17-1B8E-364D-898B-A8B4B5C22619}" dt="2024-12-05T22:50:19.540" v="368" actId="729"/>
        <pc:sldMkLst>
          <pc:docMk/>
          <pc:sldMk cId="2149629085" sldId="263"/>
        </pc:sldMkLst>
      </pc:sldChg>
      <pc:sldChg chg="modSp mod modShow">
        <pc:chgData name="Harshvardhan, FNU" userId="e9ebd1f3-0208-43a6-8b98-e82d4353c505" providerId="ADAL" clId="{0A0B2F17-1B8E-364D-898B-A8B4B5C22619}" dt="2024-12-05T23:03:23.965" v="871" actId="729"/>
        <pc:sldMkLst>
          <pc:docMk/>
          <pc:sldMk cId="2558745381" sldId="264"/>
        </pc:sldMkLst>
      </pc:sldChg>
      <pc:sldChg chg="addSp modSp mod setBg">
        <pc:chgData name="Harshvardhan, FNU" userId="e9ebd1f3-0208-43a6-8b98-e82d4353c505" providerId="ADAL" clId="{0A0B2F17-1B8E-364D-898B-A8B4B5C22619}" dt="2024-12-05T22:39:28.233" v="91" actId="27636"/>
        <pc:sldMkLst>
          <pc:docMk/>
          <pc:sldMk cId="2937176491" sldId="297"/>
        </pc:sldMkLst>
      </pc:sldChg>
      <pc:sldChg chg="mod modShow">
        <pc:chgData name="Harshvardhan, FNU" userId="e9ebd1f3-0208-43a6-8b98-e82d4353c505" providerId="ADAL" clId="{0A0B2F17-1B8E-364D-898B-A8B4B5C22619}" dt="2024-12-05T22:51:15.960" v="483" actId="729"/>
        <pc:sldMkLst>
          <pc:docMk/>
          <pc:sldMk cId="2820438981" sldId="298"/>
        </pc:sldMkLst>
      </pc:sldChg>
      <pc:sldChg chg="modSp mod modShow">
        <pc:chgData name="Harshvardhan, FNU" userId="e9ebd1f3-0208-43a6-8b98-e82d4353c505" providerId="ADAL" clId="{0A0B2F17-1B8E-364D-898B-A8B4B5C22619}" dt="2024-12-05T23:16:58.556" v="1014" actId="729"/>
        <pc:sldMkLst>
          <pc:docMk/>
          <pc:sldMk cId="1701920732" sldId="299"/>
        </pc:sldMkLst>
      </pc:sldChg>
      <pc:sldChg chg="modSp mod">
        <pc:chgData name="Harshvardhan, FNU" userId="e9ebd1f3-0208-43a6-8b98-e82d4353c505" providerId="ADAL" clId="{0A0B2F17-1B8E-364D-898B-A8B4B5C22619}" dt="2024-12-05T23:22:18.515" v="1143" actId="20577"/>
        <pc:sldMkLst>
          <pc:docMk/>
          <pc:sldMk cId="1062888308" sldId="302"/>
        </pc:sldMkLst>
      </pc:sldChg>
      <pc:sldChg chg="addSp delSp modSp add mod">
        <pc:chgData name="Harshvardhan, FNU" userId="e9ebd1f3-0208-43a6-8b98-e82d4353c505" providerId="ADAL" clId="{0A0B2F17-1B8E-364D-898B-A8B4B5C22619}" dt="2024-12-05T22:50:31.877" v="380" actId="1076"/>
        <pc:sldMkLst>
          <pc:docMk/>
          <pc:sldMk cId="774383692" sldId="317"/>
        </pc:sldMkLst>
      </pc:sldChg>
      <pc:sldChg chg="modSp new mod">
        <pc:chgData name="Harshvardhan, FNU" userId="e9ebd1f3-0208-43a6-8b98-e82d4353c505" providerId="ADAL" clId="{0A0B2F17-1B8E-364D-898B-A8B4B5C22619}" dt="2024-12-05T23:19:06.208" v="1016" actId="20577"/>
        <pc:sldMkLst>
          <pc:docMk/>
          <pc:sldMk cId="1909206258" sldId="318"/>
        </pc:sldMkLst>
      </pc:sldChg>
      <pc:sldChg chg="addSp delSp modSp add mod setBg">
        <pc:chgData name="Harshvardhan, FNU" userId="e9ebd1f3-0208-43a6-8b98-e82d4353c505" providerId="ADAL" clId="{0A0B2F17-1B8E-364D-898B-A8B4B5C22619}" dt="2024-12-05T23:04:33.543" v="909" actId="255"/>
        <pc:sldMkLst>
          <pc:docMk/>
          <pc:sldMk cId="4132390980" sldId="319"/>
        </pc:sldMkLst>
      </pc:sldChg>
      <pc:sldChg chg="addSp modSp new mod">
        <pc:chgData name="Harshvardhan, FNU" userId="e9ebd1f3-0208-43a6-8b98-e82d4353c505" providerId="ADAL" clId="{0A0B2F17-1B8E-364D-898B-A8B4B5C22619}" dt="2024-12-05T23:15:39.562" v="1013" actId="2711"/>
        <pc:sldMkLst>
          <pc:docMk/>
          <pc:sldMk cId="1558284613" sldId="320"/>
        </pc:sldMkLst>
      </pc:sldChg>
      <pc:sldChg chg="add del setBg">
        <pc:chgData name="Harshvardhan, FNU" userId="e9ebd1f3-0208-43a6-8b98-e82d4353c505" providerId="ADAL" clId="{0A0B2F17-1B8E-364D-898B-A8B4B5C22619}" dt="2024-12-05T23:07:37.178" v="918" actId="2696"/>
        <pc:sldMkLst>
          <pc:docMk/>
          <pc:sldMk cId="2182731861" sldId="320"/>
        </pc:sldMkLst>
      </pc:sldChg>
      <pc:sldChg chg="modSp new mod">
        <pc:chgData name="Harshvardhan, FNU" userId="e9ebd1f3-0208-43a6-8b98-e82d4353c505" providerId="ADAL" clId="{0A0B2F17-1B8E-364D-898B-A8B4B5C22619}" dt="2024-12-05T23:19:43.554" v="1071" actId="20577"/>
        <pc:sldMkLst>
          <pc:docMk/>
          <pc:sldMk cId="3762770687" sldId="321"/>
        </pc:sldMkLst>
      </pc:sldChg>
    </pc:docChg>
  </pc:docChgLst>
  <pc:docChgLst>
    <pc:chgData name="Narayane, Nikhil" userId="1ffeae3b-e570-4e8b-8ec3-aec7862edd38" providerId="ADAL" clId="{7DD4157D-857A-6C4B-90AE-5DDEFB5A8C8E}"/>
    <pc:docChg chg="undo redo custSel addSld delSld modSld sldOrd">
      <pc:chgData name="Narayane, Nikhil" userId="1ffeae3b-e570-4e8b-8ec3-aec7862edd38" providerId="ADAL" clId="{7DD4157D-857A-6C4B-90AE-5DDEFB5A8C8E}" dt="2024-12-10T11:34:53.546" v="21975" actId="1076"/>
      <pc:docMkLst>
        <pc:docMk/>
      </pc:docMkLst>
      <pc:sldChg chg="addSp delSp modSp mod">
        <pc:chgData name="Narayane, Nikhil" userId="1ffeae3b-e570-4e8b-8ec3-aec7862edd38" providerId="ADAL" clId="{7DD4157D-857A-6C4B-90AE-5DDEFB5A8C8E}" dt="2024-12-10T11:34:53.546" v="21975" actId="1076"/>
        <pc:sldMkLst>
          <pc:docMk/>
          <pc:sldMk cId="3363826289" sldId="262"/>
        </pc:sldMkLst>
        <pc:spChg chg="mod">
          <ac:chgData name="Narayane, Nikhil" userId="1ffeae3b-e570-4e8b-8ec3-aec7862edd38" providerId="ADAL" clId="{7DD4157D-857A-6C4B-90AE-5DDEFB5A8C8E}" dt="2024-12-10T11:34:45.691" v="21974" actId="207"/>
          <ac:spMkLst>
            <pc:docMk/>
            <pc:sldMk cId="3363826289" sldId="262"/>
            <ac:spMk id="2" creationId="{5BC7D808-EFF3-7E8C-145A-E1CF3808E3D4}"/>
          </ac:spMkLst>
        </pc:spChg>
        <pc:graphicFrameChg chg="add mod modGraphic">
          <ac:chgData name="Narayane, Nikhil" userId="1ffeae3b-e570-4e8b-8ec3-aec7862edd38" providerId="ADAL" clId="{7DD4157D-857A-6C4B-90AE-5DDEFB5A8C8E}" dt="2024-12-10T11:34:53.546" v="21975" actId="1076"/>
          <ac:graphicFrameMkLst>
            <pc:docMk/>
            <pc:sldMk cId="3363826289" sldId="262"/>
            <ac:graphicFrameMk id="7" creationId="{9D22288F-05AF-30D6-4F0D-D18859F0945B}"/>
          </ac:graphicFrameMkLst>
        </pc:graphicFrameChg>
      </pc:sldChg>
      <pc:sldChg chg="del">
        <pc:chgData name="Narayane, Nikhil" userId="1ffeae3b-e570-4e8b-8ec3-aec7862edd38" providerId="ADAL" clId="{7DD4157D-857A-6C4B-90AE-5DDEFB5A8C8E}" dt="2024-12-08T00:54:05.296" v="10446" actId="2696"/>
        <pc:sldMkLst>
          <pc:docMk/>
          <pc:sldMk cId="2149629085" sldId="263"/>
        </pc:sldMkLst>
      </pc:sldChg>
      <pc:sldChg chg="del">
        <pc:chgData name="Narayane, Nikhil" userId="1ffeae3b-e570-4e8b-8ec3-aec7862edd38" providerId="ADAL" clId="{7DD4157D-857A-6C4B-90AE-5DDEFB5A8C8E}" dt="2024-12-06T09:50:24.835" v="6420" actId="2696"/>
        <pc:sldMkLst>
          <pc:docMk/>
          <pc:sldMk cId="2558745381" sldId="264"/>
        </pc:sldMkLst>
      </pc:sldChg>
      <pc:sldChg chg="del">
        <pc:chgData name="Narayane, Nikhil" userId="1ffeae3b-e570-4e8b-8ec3-aec7862edd38" providerId="ADAL" clId="{7DD4157D-857A-6C4B-90AE-5DDEFB5A8C8E}" dt="2024-12-06T10:36:44.511" v="6752" actId="2696"/>
        <pc:sldMkLst>
          <pc:docMk/>
          <pc:sldMk cId="1270918850" sldId="267"/>
        </pc:sldMkLst>
      </pc:sldChg>
      <pc:sldChg chg="del">
        <pc:chgData name="Narayane, Nikhil" userId="1ffeae3b-e570-4e8b-8ec3-aec7862edd38" providerId="ADAL" clId="{7DD4157D-857A-6C4B-90AE-5DDEFB5A8C8E}" dt="2024-12-10T06:02:33.605" v="21493" actId="2696"/>
        <pc:sldMkLst>
          <pc:docMk/>
          <pc:sldMk cId="3833850819" sldId="268"/>
        </pc:sldMkLst>
      </pc:sldChg>
      <pc:sldChg chg="del">
        <pc:chgData name="Narayane, Nikhil" userId="1ffeae3b-e570-4e8b-8ec3-aec7862edd38" providerId="ADAL" clId="{7DD4157D-857A-6C4B-90AE-5DDEFB5A8C8E}" dt="2024-12-10T06:02:33.605" v="21493" actId="2696"/>
        <pc:sldMkLst>
          <pc:docMk/>
          <pc:sldMk cId="3294451087" sldId="269"/>
        </pc:sldMkLst>
      </pc:sldChg>
      <pc:sldChg chg="del">
        <pc:chgData name="Narayane, Nikhil" userId="1ffeae3b-e570-4e8b-8ec3-aec7862edd38" providerId="ADAL" clId="{7DD4157D-857A-6C4B-90AE-5DDEFB5A8C8E}" dt="2024-12-06T09:59:31.135" v="6472" actId="2696"/>
        <pc:sldMkLst>
          <pc:docMk/>
          <pc:sldMk cId="36750922" sldId="272"/>
        </pc:sldMkLst>
      </pc:sldChg>
      <pc:sldChg chg="addSp delSp modSp del mod modNotesTx">
        <pc:chgData name="Narayane, Nikhil" userId="1ffeae3b-e570-4e8b-8ec3-aec7862edd38" providerId="ADAL" clId="{7DD4157D-857A-6C4B-90AE-5DDEFB5A8C8E}" dt="2024-12-10T06:02:33.605" v="21493" actId="2696"/>
        <pc:sldMkLst>
          <pc:docMk/>
          <pc:sldMk cId="4018837861" sldId="273"/>
        </pc:sldMkLst>
        <pc:picChg chg="add del mod">
          <ac:chgData name="Narayane, Nikhil" userId="1ffeae3b-e570-4e8b-8ec3-aec7862edd38" providerId="ADAL" clId="{7DD4157D-857A-6C4B-90AE-5DDEFB5A8C8E}" dt="2024-12-09T12:24:04.223" v="13409" actId="478"/>
          <ac:picMkLst>
            <pc:docMk/>
            <pc:sldMk cId="4018837861" sldId="273"/>
            <ac:picMk id="4" creationId="{BB2570FA-52E3-E309-6DE9-D9C3471EB839}"/>
          </ac:picMkLst>
        </pc:picChg>
        <pc:picChg chg="add mod">
          <ac:chgData name="Narayane, Nikhil" userId="1ffeae3b-e570-4e8b-8ec3-aec7862edd38" providerId="ADAL" clId="{7DD4157D-857A-6C4B-90AE-5DDEFB5A8C8E}" dt="2024-12-09T12:24:08.737" v="13411" actId="14100"/>
          <ac:picMkLst>
            <pc:docMk/>
            <pc:sldMk cId="4018837861" sldId="273"/>
            <ac:picMk id="5" creationId="{91066D23-D88B-A477-5A26-A4DE16572389}"/>
          </ac:picMkLst>
        </pc:picChg>
      </pc:sldChg>
      <pc:sldChg chg="del">
        <pc:chgData name="Narayane, Nikhil" userId="1ffeae3b-e570-4e8b-8ec3-aec7862edd38" providerId="ADAL" clId="{7DD4157D-857A-6C4B-90AE-5DDEFB5A8C8E}" dt="2024-12-06T11:06:27.786" v="7052" actId="2696"/>
        <pc:sldMkLst>
          <pc:docMk/>
          <pc:sldMk cId="3701031619" sldId="274"/>
        </pc:sldMkLst>
      </pc:sldChg>
      <pc:sldChg chg="addSp delSp modSp del mod addAnim">
        <pc:chgData name="Narayane, Nikhil" userId="1ffeae3b-e570-4e8b-8ec3-aec7862edd38" providerId="ADAL" clId="{7DD4157D-857A-6C4B-90AE-5DDEFB5A8C8E}" dt="2024-12-10T06:02:33.605" v="21493" actId="2696"/>
        <pc:sldMkLst>
          <pc:docMk/>
          <pc:sldMk cId="411574852" sldId="278"/>
        </pc:sldMkLst>
      </pc:sldChg>
      <pc:sldChg chg="del">
        <pc:chgData name="Narayane, Nikhil" userId="1ffeae3b-e570-4e8b-8ec3-aec7862edd38" providerId="ADAL" clId="{7DD4157D-857A-6C4B-90AE-5DDEFB5A8C8E}" dt="2024-12-10T06:02:33.605" v="21493" actId="2696"/>
        <pc:sldMkLst>
          <pc:docMk/>
          <pc:sldMk cId="203796947" sldId="279"/>
        </pc:sldMkLst>
      </pc:sldChg>
      <pc:sldChg chg="del">
        <pc:chgData name="Narayane, Nikhil" userId="1ffeae3b-e570-4e8b-8ec3-aec7862edd38" providerId="ADAL" clId="{7DD4157D-857A-6C4B-90AE-5DDEFB5A8C8E}" dt="2024-12-10T06:02:33.605" v="21493" actId="2696"/>
        <pc:sldMkLst>
          <pc:docMk/>
          <pc:sldMk cId="3911159720" sldId="282"/>
        </pc:sldMkLst>
      </pc:sldChg>
      <pc:sldChg chg="addSp delSp modSp del mod modNotesTx">
        <pc:chgData name="Narayane, Nikhil" userId="1ffeae3b-e570-4e8b-8ec3-aec7862edd38" providerId="ADAL" clId="{7DD4157D-857A-6C4B-90AE-5DDEFB5A8C8E}" dt="2024-12-10T06:02:33.605" v="21493" actId="2696"/>
        <pc:sldMkLst>
          <pc:docMk/>
          <pc:sldMk cId="1297135548" sldId="283"/>
        </pc:sldMkLst>
      </pc:sldChg>
      <pc:sldChg chg="addSp modSp del mod modNotesTx">
        <pc:chgData name="Narayane, Nikhil" userId="1ffeae3b-e570-4e8b-8ec3-aec7862edd38" providerId="ADAL" clId="{7DD4157D-857A-6C4B-90AE-5DDEFB5A8C8E}" dt="2024-12-10T06:02:33.605" v="21493" actId="2696"/>
        <pc:sldMkLst>
          <pc:docMk/>
          <pc:sldMk cId="4120431769" sldId="284"/>
        </pc:sldMkLst>
      </pc:sldChg>
      <pc:sldChg chg="del">
        <pc:chgData name="Narayane, Nikhil" userId="1ffeae3b-e570-4e8b-8ec3-aec7862edd38" providerId="ADAL" clId="{7DD4157D-857A-6C4B-90AE-5DDEFB5A8C8E}" dt="2024-12-10T06:02:33.605" v="21493" actId="2696"/>
        <pc:sldMkLst>
          <pc:docMk/>
          <pc:sldMk cId="3532486637" sldId="285"/>
        </pc:sldMkLst>
      </pc:sldChg>
      <pc:sldChg chg="del">
        <pc:chgData name="Narayane, Nikhil" userId="1ffeae3b-e570-4e8b-8ec3-aec7862edd38" providerId="ADAL" clId="{7DD4157D-857A-6C4B-90AE-5DDEFB5A8C8E}" dt="2024-12-06T13:39:51.407" v="7420" actId="2696"/>
        <pc:sldMkLst>
          <pc:docMk/>
          <pc:sldMk cId="3787044725" sldId="286"/>
        </pc:sldMkLst>
      </pc:sldChg>
      <pc:sldChg chg="del">
        <pc:chgData name="Narayane, Nikhil" userId="1ffeae3b-e570-4e8b-8ec3-aec7862edd38" providerId="ADAL" clId="{7DD4157D-857A-6C4B-90AE-5DDEFB5A8C8E}" dt="2024-12-10T06:02:33.605" v="21493" actId="2696"/>
        <pc:sldMkLst>
          <pc:docMk/>
          <pc:sldMk cId="2796900667" sldId="289"/>
        </pc:sldMkLst>
      </pc:sldChg>
      <pc:sldChg chg="addSp delSp modSp del mod">
        <pc:chgData name="Narayane, Nikhil" userId="1ffeae3b-e570-4e8b-8ec3-aec7862edd38" providerId="ADAL" clId="{7DD4157D-857A-6C4B-90AE-5DDEFB5A8C8E}" dt="2024-12-06T08:28:28.154" v="5021" actId="2696"/>
        <pc:sldMkLst>
          <pc:docMk/>
          <pc:sldMk cId="2937176491" sldId="297"/>
        </pc:sldMkLst>
      </pc:sldChg>
      <pc:sldChg chg="del">
        <pc:chgData name="Narayane, Nikhil" userId="1ffeae3b-e570-4e8b-8ec3-aec7862edd38" providerId="ADAL" clId="{7DD4157D-857A-6C4B-90AE-5DDEFB5A8C8E}" dt="2024-12-06T03:51:44.501" v="390" actId="2696"/>
        <pc:sldMkLst>
          <pc:docMk/>
          <pc:sldMk cId="2820438981" sldId="298"/>
        </pc:sldMkLst>
      </pc:sldChg>
      <pc:sldChg chg="del">
        <pc:chgData name="Narayane, Nikhil" userId="1ffeae3b-e570-4e8b-8ec3-aec7862edd38" providerId="ADAL" clId="{7DD4157D-857A-6C4B-90AE-5DDEFB5A8C8E}" dt="2024-12-10T06:02:33.605" v="21493" actId="2696"/>
        <pc:sldMkLst>
          <pc:docMk/>
          <pc:sldMk cId="1701920732" sldId="299"/>
        </pc:sldMkLst>
      </pc:sldChg>
      <pc:sldChg chg="del">
        <pc:chgData name="Narayane, Nikhil" userId="1ffeae3b-e570-4e8b-8ec3-aec7862edd38" providerId="ADAL" clId="{7DD4157D-857A-6C4B-90AE-5DDEFB5A8C8E}" dt="2024-12-06T10:46:21.644" v="6799" actId="2696"/>
        <pc:sldMkLst>
          <pc:docMk/>
          <pc:sldMk cId="1960963500" sldId="300"/>
        </pc:sldMkLst>
      </pc:sldChg>
      <pc:sldChg chg="del">
        <pc:chgData name="Narayane, Nikhil" userId="1ffeae3b-e570-4e8b-8ec3-aec7862edd38" providerId="ADAL" clId="{7DD4157D-857A-6C4B-90AE-5DDEFB5A8C8E}" dt="2024-12-06T11:03:00.939" v="7043" actId="2696"/>
        <pc:sldMkLst>
          <pc:docMk/>
          <pc:sldMk cId="2689217963" sldId="301"/>
        </pc:sldMkLst>
      </pc:sldChg>
      <pc:sldChg chg="modSp del mod">
        <pc:chgData name="Narayane, Nikhil" userId="1ffeae3b-e570-4e8b-8ec3-aec7862edd38" providerId="ADAL" clId="{7DD4157D-857A-6C4B-90AE-5DDEFB5A8C8E}" dt="2024-12-06T11:13:42.760" v="7338" actId="2696"/>
        <pc:sldMkLst>
          <pc:docMk/>
          <pc:sldMk cId="1062888308" sldId="302"/>
        </pc:sldMkLst>
      </pc:sldChg>
      <pc:sldChg chg="del">
        <pc:chgData name="Narayane, Nikhil" userId="1ffeae3b-e570-4e8b-8ec3-aec7862edd38" providerId="ADAL" clId="{7DD4157D-857A-6C4B-90AE-5DDEFB5A8C8E}" dt="2024-12-06T11:15:51.822" v="7371" actId="2696"/>
        <pc:sldMkLst>
          <pc:docMk/>
          <pc:sldMk cId="2721029672" sldId="303"/>
        </pc:sldMkLst>
      </pc:sldChg>
      <pc:sldChg chg="del">
        <pc:chgData name="Narayane, Nikhil" userId="1ffeae3b-e570-4e8b-8ec3-aec7862edd38" providerId="ADAL" clId="{7DD4157D-857A-6C4B-90AE-5DDEFB5A8C8E}" dt="2024-12-06T11:22:10.379" v="7390" actId="2696"/>
        <pc:sldMkLst>
          <pc:docMk/>
          <pc:sldMk cId="1656062913" sldId="304"/>
        </pc:sldMkLst>
      </pc:sldChg>
      <pc:sldChg chg="del">
        <pc:chgData name="Narayane, Nikhil" userId="1ffeae3b-e570-4e8b-8ec3-aec7862edd38" providerId="ADAL" clId="{7DD4157D-857A-6C4B-90AE-5DDEFB5A8C8E}" dt="2024-12-10T06:02:33.605" v="21493" actId="2696"/>
        <pc:sldMkLst>
          <pc:docMk/>
          <pc:sldMk cId="2517962424" sldId="305"/>
        </pc:sldMkLst>
      </pc:sldChg>
      <pc:sldChg chg="addSp delSp modSp del mod">
        <pc:chgData name="Narayane, Nikhil" userId="1ffeae3b-e570-4e8b-8ec3-aec7862edd38" providerId="ADAL" clId="{7DD4157D-857A-6C4B-90AE-5DDEFB5A8C8E}" dt="2024-12-10T06:02:33.605" v="21493" actId="2696"/>
        <pc:sldMkLst>
          <pc:docMk/>
          <pc:sldMk cId="2523401543" sldId="306"/>
        </pc:sldMkLst>
      </pc:sldChg>
      <pc:sldChg chg="addSp delSp modSp del mod">
        <pc:chgData name="Narayane, Nikhil" userId="1ffeae3b-e570-4e8b-8ec3-aec7862edd38" providerId="ADAL" clId="{7DD4157D-857A-6C4B-90AE-5DDEFB5A8C8E}" dt="2024-12-10T06:02:33.605" v="21493" actId="2696"/>
        <pc:sldMkLst>
          <pc:docMk/>
          <pc:sldMk cId="4268163214" sldId="308"/>
        </pc:sldMkLst>
      </pc:sldChg>
      <pc:sldChg chg="addSp delSp modSp del mod modNotesTx">
        <pc:chgData name="Narayane, Nikhil" userId="1ffeae3b-e570-4e8b-8ec3-aec7862edd38" providerId="ADAL" clId="{7DD4157D-857A-6C4B-90AE-5DDEFB5A8C8E}" dt="2024-12-10T06:02:33.605" v="21493" actId="2696"/>
        <pc:sldMkLst>
          <pc:docMk/>
          <pc:sldMk cId="3973885210" sldId="309"/>
        </pc:sldMkLst>
      </pc:sldChg>
      <pc:sldChg chg="addSp delSp modSp del mod setBg modNotesTx">
        <pc:chgData name="Narayane, Nikhil" userId="1ffeae3b-e570-4e8b-8ec3-aec7862edd38" providerId="ADAL" clId="{7DD4157D-857A-6C4B-90AE-5DDEFB5A8C8E}" dt="2024-12-10T06:02:33.605" v="21493" actId="2696"/>
        <pc:sldMkLst>
          <pc:docMk/>
          <pc:sldMk cId="240228184" sldId="310"/>
        </pc:sldMkLst>
      </pc:sldChg>
      <pc:sldChg chg="addSp delSp modSp del mod modNotesTx">
        <pc:chgData name="Narayane, Nikhil" userId="1ffeae3b-e570-4e8b-8ec3-aec7862edd38" providerId="ADAL" clId="{7DD4157D-857A-6C4B-90AE-5DDEFB5A8C8E}" dt="2024-12-10T06:02:33.605" v="21493" actId="2696"/>
        <pc:sldMkLst>
          <pc:docMk/>
          <pc:sldMk cId="3825673431" sldId="311"/>
        </pc:sldMkLst>
        <pc:spChg chg="add del mod">
          <ac:chgData name="Narayane, Nikhil" userId="1ffeae3b-e570-4e8b-8ec3-aec7862edd38" providerId="ADAL" clId="{7DD4157D-857A-6C4B-90AE-5DDEFB5A8C8E}" dt="2024-12-10T02:27:47.755" v="18397" actId="21"/>
          <ac:spMkLst>
            <pc:docMk/>
            <pc:sldMk cId="3825673431" sldId="311"/>
            <ac:spMk id="3" creationId="{31F90A0C-4AB3-6C7F-21A4-6FBF6CBBFD47}"/>
          </ac:spMkLst>
        </pc:spChg>
      </pc:sldChg>
      <pc:sldChg chg="addSp modSp del mod modShow">
        <pc:chgData name="Narayane, Nikhil" userId="1ffeae3b-e570-4e8b-8ec3-aec7862edd38" providerId="ADAL" clId="{7DD4157D-857A-6C4B-90AE-5DDEFB5A8C8E}" dt="2024-12-10T06:02:33.605" v="21493" actId="2696"/>
        <pc:sldMkLst>
          <pc:docMk/>
          <pc:sldMk cId="1514848357" sldId="312"/>
        </pc:sldMkLst>
      </pc:sldChg>
      <pc:sldChg chg="addSp delSp modSp del mod">
        <pc:chgData name="Narayane, Nikhil" userId="1ffeae3b-e570-4e8b-8ec3-aec7862edd38" providerId="ADAL" clId="{7DD4157D-857A-6C4B-90AE-5DDEFB5A8C8E}" dt="2024-12-10T06:02:33.605" v="21493" actId="2696"/>
        <pc:sldMkLst>
          <pc:docMk/>
          <pc:sldMk cId="1461670581" sldId="313"/>
        </pc:sldMkLst>
      </pc:sldChg>
      <pc:sldChg chg="modSp new del mod">
        <pc:chgData name="Narayane, Nikhil" userId="1ffeae3b-e570-4e8b-8ec3-aec7862edd38" providerId="ADAL" clId="{7DD4157D-857A-6C4B-90AE-5DDEFB5A8C8E}" dt="2024-12-10T06:02:33.605" v="21493" actId="2696"/>
        <pc:sldMkLst>
          <pc:docMk/>
          <pc:sldMk cId="3597247737" sldId="314"/>
        </pc:sldMkLst>
      </pc:sldChg>
      <pc:sldChg chg="modSp new del mod">
        <pc:chgData name="Narayane, Nikhil" userId="1ffeae3b-e570-4e8b-8ec3-aec7862edd38" providerId="ADAL" clId="{7DD4157D-857A-6C4B-90AE-5DDEFB5A8C8E}" dt="2024-12-10T06:02:33.605" v="21493" actId="2696"/>
        <pc:sldMkLst>
          <pc:docMk/>
          <pc:sldMk cId="2635916447" sldId="315"/>
        </pc:sldMkLst>
      </pc:sldChg>
      <pc:sldChg chg="modSp new del mod">
        <pc:chgData name="Narayane, Nikhil" userId="1ffeae3b-e570-4e8b-8ec3-aec7862edd38" providerId="ADAL" clId="{7DD4157D-857A-6C4B-90AE-5DDEFB5A8C8E}" dt="2024-12-10T06:02:33.605" v="21493" actId="2696"/>
        <pc:sldMkLst>
          <pc:docMk/>
          <pc:sldMk cId="1417954017" sldId="316"/>
        </pc:sldMkLst>
      </pc:sldChg>
      <pc:sldChg chg="delSp modSp del mod modShow">
        <pc:chgData name="Narayane, Nikhil" userId="1ffeae3b-e570-4e8b-8ec3-aec7862edd38" providerId="ADAL" clId="{7DD4157D-857A-6C4B-90AE-5DDEFB5A8C8E}" dt="2024-12-08T00:46:27.217" v="10445" actId="2696"/>
        <pc:sldMkLst>
          <pc:docMk/>
          <pc:sldMk cId="774383692" sldId="317"/>
        </pc:sldMkLst>
      </pc:sldChg>
      <pc:sldChg chg="addSp delSp modSp del mod setBg">
        <pc:chgData name="Narayane, Nikhil" userId="1ffeae3b-e570-4e8b-8ec3-aec7862edd38" providerId="ADAL" clId="{7DD4157D-857A-6C4B-90AE-5DDEFB5A8C8E}" dt="2024-12-06T09:50:18.427" v="6419" actId="2696"/>
        <pc:sldMkLst>
          <pc:docMk/>
          <pc:sldMk cId="1909206258" sldId="318"/>
        </pc:sldMkLst>
      </pc:sldChg>
      <pc:sldChg chg="modSp del mod modShow">
        <pc:chgData name="Narayane, Nikhil" userId="1ffeae3b-e570-4e8b-8ec3-aec7862edd38" providerId="ADAL" clId="{7DD4157D-857A-6C4B-90AE-5DDEFB5A8C8E}" dt="2024-12-06T09:28:11.308" v="6086" actId="2696"/>
        <pc:sldMkLst>
          <pc:docMk/>
          <pc:sldMk cId="4132390980" sldId="319"/>
        </pc:sldMkLst>
      </pc:sldChg>
      <pc:sldChg chg="del">
        <pc:chgData name="Narayane, Nikhil" userId="1ffeae3b-e570-4e8b-8ec3-aec7862edd38" providerId="ADAL" clId="{7DD4157D-857A-6C4B-90AE-5DDEFB5A8C8E}" dt="2024-12-06T09:52:12.510" v="6435" actId="2696"/>
        <pc:sldMkLst>
          <pc:docMk/>
          <pc:sldMk cId="1558284613" sldId="320"/>
        </pc:sldMkLst>
      </pc:sldChg>
      <pc:sldChg chg="modSp del mod setBg">
        <pc:chgData name="Narayane, Nikhil" userId="1ffeae3b-e570-4e8b-8ec3-aec7862edd38" providerId="ADAL" clId="{7DD4157D-857A-6C4B-90AE-5DDEFB5A8C8E}" dt="2024-12-06T10:04:16.087" v="6540" actId="2696"/>
        <pc:sldMkLst>
          <pc:docMk/>
          <pc:sldMk cId="3762770687" sldId="321"/>
        </pc:sldMkLst>
      </pc:sldChg>
      <pc:sldChg chg="addSp delSp modSp add del mod setBg delDesignElem">
        <pc:chgData name="Narayane, Nikhil" userId="1ffeae3b-e570-4e8b-8ec3-aec7862edd38" providerId="ADAL" clId="{7DD4157D-857A-6C4B-90AE-5DDEFB5A8C8E}" dt="2024-12-10T06:02:33.605" v="21493" actId="2696"/>
        <pc:sldMkLst>
          <pc:docMk/>
          <pc:sldMk cId="136280939" sldId="322"/>
        </pc:sldMkLst>
      </pc:sldChg>
      <pc:sldChg chg="addSp delSp modSp add del mod modNotesTx">
        <pc:chgData name="Narayane, Nikhil" userId="1ffeae3b-e570-4e8b-8ec3-aec7862edd38" providerId="ADAL" clId="{7DD4157D-857A-6C4B-90AE-5DDEFB5A8C8E}" dt="2024-12-08T00:37:10.739" v="10430" actId="2696"/>
        <pc:sldMkLst>
          <pc:docMk/>
          <pc:sldMk cId="944799379" sldId="323"/>
        </pc:sldMkLst>
      </pc:sldChg>
      <pc:sldChg chg="addSp delSp modSp add del mod">
        <pc:chgData name="Narayane, Nikhil" userId="1ffeae3b-e570-4e8b-8ec3-aec7862edd38" providerId="ADAL" clId="{7DD4157D-857A-6C4B-90AE-5DDEFB5A8C8E}" dt="2024-12-10T06:02:33.605" v="21493" actId="2696"/>
        <pc:sldMkLst>
          <pc:docMk/>
          <pc:sldMk cId="2937198657" sldId="324"/>
        </pc:sldMkLst>
        <pc:spChg chg="add del mod">
          <ac:chgData name="Narayane, Nikhil" userId="1ffeae3b-e570-4e8b-8ec3-aec7862edd38" providerId="ADAL" clId="{7DD4157D-857A-6C4B-90AE-5DDEFB5A8C8E}" dt="2024-12-09T17:31:59.638" v="15557" actId="20577"/>
          <ac:spMkLst>
            <pc:docMk/>
            <pc:sldMk cId="2937198657" sldId="324"/>
            <ac:spMk id="3" creationId="{4840BAEE-03E3-0B35-F775-D7C9C19A525C}"/>
          </ac:spMkLst>
        </pc:spChg>
        <pc:picChg chg="add del mod">
          <ac:chgData name="Narayane, Nikhil" userId="1ffeae3b-e570-4e8b-8ec3-aec7862edd38" providerId="ADAL" clId="{7DD4157D-857A-6C4B-90AE-5DDEFB5A8C8E}" dt="2024-12-09T17:30:36.406" v="15547" actId="478"/>
          <ac:picMkLst>
            <pc:docMk/>
            <pc:sldMk cId="2937198657" sldId="324"/>
            <ac:picMk id="10" creationId="{71ABC9D9-3A35-9D32-673B-D946847900DA}"/>
          </ac:picMkLst>
        </pc:picChg>
      </pc:sldChg>
      <pc:sldChg chg="addSp delSp modSp add del mod">
        <pc:chgData name="Narayane, Nikhil" userId="1ffeae3b-e570-4e8b-8ec3-aec7862edd38" providerId="ADAL" clId="{7DD4157D-857A-6C4B-90AE-5DDEFB5A8C8E}" dt="2024-12-10T06:02:33.605" v="21493" actId="2696"/>
        <pc:sldMkLst>
          <pc:docMk/>
          <pc:sldMk cId="619782578" sldId="325"/>
        </pc:sldMkLst>
      </pc:sldChg>
      <pc:sldChg chg="addSp delSp modSp add del mod modNotesTx">
        <pc:chgData name="Narayane, Nikhil" userId="1ffeae3b-e570-4e8b-8ec3-aec7862edd38" providerId="ADAL" clId="{7DD4157D-857A-6C4B-90AE-5DDEFB5A8C8E}" dt="2024-12-07T22:02:11.027" v="9012" actId="2696"/>
        <pc:sldMkLst>
          <pc:docMk/>
          <pc:sldMk cId="2595891055" sldId="326"/>
        </pc:sldMkLst>
      </pc:sldChg>
      <pc:sldChg chg="addSp delSp modSp add mod ord modNotesTx">
        <pc:chgData name="Narayane, Nikhil" userId="1ffeae3b-e570-4e8b-8ec3-aec7862edd38" providerId="ADAL" clId="{7DD4157D-857A-6C4B-90AE-5DDEFB5A8C8E}" dt="2024-12-08T15:52:06.435" v="13317" actId="20577"/>
        <pc:sldMkLst>
          <pc:docMk/>
          <pc:sldMk cId="690592654" sldId="327"/>
        </pc:sldMkLst>
        <pc:spChg chg="mod">
          <ac:chgData name="Narayane, Nikhil" userId="1ffeae3b-e570-4e8b-8ec3-aec7862edd38" providerId="ADAL" clId="{7DD4157D-857A-6C4B-90AE-5DDEFB5A8C8E}" dt="2024-12-06T09:28:57.903" v="6092" actId="255"/>
          <ac:spMkLst>
            <pc:docMk/>
            <pc:sldMk cId="690592654" sldId="327"/>
            <ac:spMk id="2" creationId="{576A93B6-D574-4B4E-C6C0-8C2C1530C56E}"/>
          </ac:spMkLst>
        </pc:spChg>
        <pc:spChg chg="add mod">
          <ac:chgData name="Narayane, Nikhil" userId="1ffeae3b-e570-4e8b-8ec3-aec7862edd38" providerId="ADAL" clId="{7DD4157D-857A-6C4B-90AE-5DDEFB5A8C8E}" dt="2024-12-08T15:38:05.915" v="13314" actId="14100"/>
          <ac:spMkLst>
            <pc:docMk/>
            <pc:sldMk cId="690592654" sldId="327"/>
            <ac:spMk id="12" creationId="{B1042435-7A80-7BD3-44F8-F5FCC6DAAD36}"/>
          </ac:spMkLst>
        </pc:spChg>
        <pc:spChg chg="add mod">
          <ac:chgData name="Narayane, Nikhil" userId="1ffeae3b-e570-4e8b-8ec3-aec7862edd38" providerId="ADAL" clId="{7DD4157D-857A-6C4B-90AE-5DDEFB5A8C8E}" dt="2024-12-08T15:52:06.435" v="13317" actId="20577"/>
          <ac:spMkLst>
            <pc:docMk/>
            <pc:sldMk cId="690592654" sldId="327"/>
            <ac:spMk id="13" creationId="{662FD00F-D1DD-061A-1BEB-B1D0062D33D9}"/>
          </ac:spMkLst>
        </pc:spChg>
        <pc:spChg chg="add mod">
          <ac:chgData name="Narayane, Nikhil" userId="1ffeae3b-e570-4e8b-8ec3-aec7862edd38" providerId="ADAL" clId="{7DD4157D-857A-6C4B-90AE-5DDEFB5A8C8E}" dt="2024-12-08T04:13:51.692" v="12039" actId="115"/>
          <ac:spMkLst>
            <pc:docMk/>
            <pc:sldMk cId="690592654" sldId="327"/>
            <ac:spMk id="15" creationId="{7C653AA7-B1A5-A0F9-2B2E-88EA6603F57E}"/>
          </ac:spMkLst>
        </pc:spChg>
        <pc:picChg chg="add mod">
          <ac:chgData name="Narayane, Nikhil" userId="1ffeae3b-e570-4e8b-8ec3-aec7862edd38" providerId="ADAL" clId="{7DD4157D-857A-6C4B-90AE-5DDEFB5A8C8E}" dt="2024-12-08T04:12:47.248" v="12028" actId="1076"/>
          <ac:picMkLst>
            <pc:docMk/>
            <pc:sldMk cId="690592654" sldId="327"/>
            <ac:picMk id="14" creationId="{F30FAB48-32BF-296A-C6E8-B6C737656A35}"/>
          </ac:picMkLst>
        </pc:picChg>
        <pc:picChg chg="add mod">
          <ac:chgData name="Narayane, Nikhil" userId="1ffeae3b-e570-4e8b-8ec3-aec7862edd38" providerId="ADAL" clId="{7DD4157D-857A-6C4B-90AE-5DDEFB5A8C8E}" dt="2024-12-08T04:12:14.028" v="12023" actId="1076"/>
          <ac:picMkLst>
            <pc:docMk/>
            <pc:sldMk cId="690592654" sldId="327"/>
            <ac:picMk id="5122" creationId="{1657FFA0-FF46-C754-A428-79F9BF59F5DD}"/>
          </ac:picMkLst>
        </pc:picChg>
      </pc:sldChg>
      <pc:sldChg chg="addSp delSp modSp add mod">
        <pc:chgData name="Narayane, Nikhil" userId="1ffeae3b-e570-4e8b-8ec3-aec7862edd38" providerId="ADAL" clId="{7DD4157D-857A-6C4B-90AE-5DDEFB5A8C8E}" dt="2024-12-10T10:33:23.219" v="21520" actId="113"/>
        <pc:sldMkLst>
          <pc:docMk/>
          <pc:sldMk cId="1706360777" sldId="328"/>
        </pc:sldMkLst>
        <pc:spChg chg="mod">
          <ac:chgData name="Narayane, Nikhil" userId="1ffeae3b-e570-4e8b-8ec3-aec7862edd38" providerId="ADAL" clId="{7DD4157D-857A-6C4B-90AE-5DDEFB5A8C8E}" dt="2024-12-06T09:37:38.738" v="6162" actId="20577"/>
          <ac:spMkLst>
            <pc:docMk/>
            <pc:sldMk cId="1706360777" sldId="328"/>
            <ac:spMk id="2" creationId="{CA9652A5-DC29-5487-FCCD-1A795FD3B7A4}"/>
          </ac:spMkLst>
        </pc:spChg>
        <pc:graphicFrameChg chg="add mod modGraphic">
          <ac:chgData name="Narayane, Nikhil" userId="1ffeae3b-e570-4e8b-8ec3-aec7862edd38" providerId="ADAL" clId="{7DD4157D-857A-6C4B-90AE-5DDEFB5A8C8E}" dt="2024-12-10T10:33:23.219" v="21520" actId="113"/>
          <ac:graphicFrameMkLst>
            <pc:docMk/>
            <pc:sldMk cId="1706360777" sldId="328"/>
            <ac:graphicFrameMk id="4" creationId="{6AB42079-F6B7-7A17-110D-B0CF16DE531E}"/>
          </ac:graphicFrameMkLst>
        </pc:graphicFrameChg>
      </pc:sldChg>
      <pc:sldChg chg="delSp add del setBg delDesignElem">
        <pc:chgData name="Narayane, Nikhil" userId="1ffeae3b-e570-4e8b-8ec3-aec7862edd38" providerId="ADAL" clId="{7DD4157D-857A-6C4B-90AE-5DDEFB5A8C8E}" dt="2024-12-06T09:47:32.803" v="6278" actId="2696"/>
        <pc:sldMkLst>
          <pc:docMk/>
          <pc:sldMk cId="398068746" sldId="329"/>
        </pc:sldMkLst>
      </pc:sldChg>
      <pc:sldChg chg="addSp modSp new mod setBg">
        <pc:chgData name="Narayane, Nikhil" userId="1ffeae3b-e570-4e8b-8ec3-aec7862edd38" providerId="ADAL" clId="{7DD4157D-857A-6C4B-90AE-5DDEFB5A8C8E}" dt="2024-12-10T04:57:20.024" v="20425" actId="20577"/>
        <pc:sldMkLst>
          <pc:docMk/>
          <pc:sldMk cId="892713120" sldId="329"/>
        </pc:sldMkLst>
        <pc:spChg chg="mod">
          <ac:chgData name="Narayane, Nikhil" userId="1ffeae3b-e570-4e8b-8ec3-aec7862edd38" providerId="ADAL" clId="{7DD4157D-857A-6C4B-90AE-5DDEFB5A8C8E}" dt="2024-12-10T04:57:20.024" v="20425" actId="20577"/>
          <ac:spMkLst>
            <pc:docMk/>
            <pc:sldMk cId="892713120" sldId="329"/>
            <ac:spMk id="2" creationId="{5D805AF8-4303-2AAD-5196-F06C4176559E}"/>
          </ac:spMkLst>
        </pc:spChg>
        <pc:spChg chg="mod">
          <ac:chgData name="Narayane, Nikhil" userId="1ffeae3b-e570-4e8b-8ec3-aec7862edd38" providerId="ADAL" clId="{7DD4157D-857A-6C4B-90AE-5DDEFB5A8C8E}" dt="2024-12-06T09:50:13.740" v="6418" actId="14100"/>
          <ac:spMkLst>
            <pc:docMk/>
            <pc:sldMk cId="892713120" sldId="329"/>
            <ac:spMk id="3" creationId="{0C40B2BF-82C4-2EDA-E94E-016808C169E1}"/>
          </ac:spMkLst>
        </pc:spChg>
        <pc:spChg chg="add">
          <ac:chgData name="Narayane, Nikhil" userId="1ffeae3b-e570-4e8b-8ec3-aec7862edd38" providerId="ADAL" clId="{7DD4157D-857A-6C4B-90AE-5DDEFB5A8C8E}" dt="2024-12-06T09:49:58.596" v="6416" actId="26606"/>
          <ac:spMkLst>
            <pc:docMk/>
            <pc:sldMk cId="892713120" sldId="329"/>
            <ac:spMk id="8" creationId="{4E94261F-1ED3-4E90-88E6-13479144005B}"/>
          </ac:spMkLst>
        </pc:spChg>
        <pc:cxnChg chg="add">
          <ac:chgData name="Narayane, Nikhil" userId="1ffeae3b-e570-4e8b-8ec3-aec7862edd38" providerId="ADAL" clId="{7DD4157D-857A-6C4B-90AE-5DDEFB5A8C8E}" dt="2024-12-06T09:49:58.596" v="6416" actId="26606"/>
          <ac:cxnSpMkLst>
            <pc:docMk/>
            <pc:sldMk cId="892713120" sldId="329"/>
            <ac:cxnSpMk id="10" creationId="{56020367-4FD5-4596-8E10-C5F095CD8DBF}"/>
          </ac:cxnSpMkLst>
        </pc:cxnChg>
      </pc:sldChg>
      <pc:sldChg chg="modSp add del mod">
        <pc:chgData name="Narayane, Nikhil" userId="1ffeae3b-e570-4e8b-8ec3-aec7862edd38" providerId="ADAL" clId="{7DD4157D-857A-6C4B-90AE-5DDEFB5A8C8E}" dt="2024-12-10T06:02:33.605" v="21493" actId="2696"/>
        <pc:sldMkLst>
          <pc:docMk/>
          <pc:sldMk cId="645403062" sldId="330"/>
        </pc:sldMkLst>
      </pc:sldChg>
      <pc:sldChg chg="addSp delSp add del setBg delDesignElem">
        <pc:chgData name="Narayane, Nikhil" userId="1ffeae3b-e570-4e8b-8ec3-aec7862edd38" providerId="ADAL" clId="{7DD4157D-857A-6C4B-90AE-5DDEFB5A8C8E}" dt="2024-12-06T10:00:52.756" v="6477"/>
        <pc:sldMkLst>
          <pc:docMk/>
          <pc:sldMk cId="1575494921" sldId="330"/>
        </pc:sldMkLst>
      </pc:sldChg>
      <pc:sldChg chg="addSp delSp modSp add del mod modNotesTx">
        <pc:chgData name="Narayane, Nikhil" userId="1ffeae3b-e570-4e8b-8ec3-aec7862edd38" providerId="ADAL" clId="{7DD4157D-857A-6C4B-90AE-5DDEFB5A8C8E}" dt="2024-12-10T06:02:33.605" v="21493" actId="2696"/>
        <pc:sldMkLst>
          <pc:docMk/>
          <pc:sldMk cId="2716323450" sldId="331"/>
        </pc:sldMkLst>
      </pc:sldChg>
      <pc:sldChg chg="addSp delSp modSp add del mod modNotesTx">
        <pc:chgData name="Narayane, Nikhil" userId="1ffeae3b-e570-4e8b-8ec3-aec7862edd38" providerId="ADAL" clId="{7DD4157D-857A-6C4B-90AE-5DDEFB5A8C8E}" dt="2024-12-10T06:02:33.605" v="21493" actId="2696"/>
        <pc:sldMkLst>
          <pc:docMk/>
          <pc:sldMk cId="274043465" sldId="332"/>
        </pc:sldMkLst>
      </pc:sldChg>
      <pc:sldChg chg="addSp delSp add del setBg delDesignElem">
        <pc:chgData name="Narayane, Nikhil" userId="1ffeae3b-e570-4e8b-8ec3-aec7862edd38" providerId="ADAL" clId="{7DD4157D-857A-6C4B-90AE-5DDEFB5A8C8E}" dt="2024-12-06T11:12:32.573" v="7285"/>
        <pc:sldMkLst>
          <pc:docMk/>
          <pc:sldMk cId="669772398" sldId="333"/>
        </pc:sldMkLst>
      </pc:sldChg>
      <pc:sldChg chg="modSp add del mod">
        <pc:chgData name="Narayane, Nikhil" userId="1ffeae3b-e570-4e8b-8ec3-aec7862edd38" providerId="ADAL" clId="{7DD4157D-857A-6C4B-90AE-5DDEFB5A8C8E}" dt="2024-12-10T06:02:33.605" v="21493" actId="2696"/>
        <pc:sldMkLst>
          <pc:docMk/>
          <pc:sldMk cId="3589036931" sldId="333"/>
        </pc:sldMkLst>
      </pc:sldChg>
      <pc:sldChg chg="addSp delSp modSp add del mod">
        <pc:chgData name="Narayane, Nikhil" userId="1ffeae3b-e570-4e8b-8ec3-aec7862edd38" providerId="ADAL" clId="{7DD4157D-857A-6C4B-90AE-5DDEFB5A8C8E}" dt="2024-12-08T01:57:27.927" v="11898" actId="2696"/>
        <pc:sldMkLst>
          <pc:docMk/>
          <pc:sldMk cId="544181688" sldId="334"/>
        </pc:sldMkLst>
      </pc:sldChg>
      <pc:sldChg chg="addSp delSp add del setBg delDesignElem">
        <pc:chgData name="Narayane, Nikhil" userId="1ffeae3b-e570-4e8b-8ec3-aec7862edd38" providerId="ADAL" clId="{7DD4157D-857A-6C4B-90AE-5DDEFB5A8C8E}" dt="2024-12-06T11:20:25.349" v="7379"/>
        <pc:sldMkLst>
          <pc:docMk/>
          <pc:sldMk cId="1671175004" sldId="335"/>
        </pc:sldMkLst>
      </pc:sldChg>
      <pc:sldChg chg="modSp add del mod">
        <pc:chgData name="Narayane, Nikhil" userId="1ffeae3b-e570-4e8b-8ec3-aec7862edd38" providerId="ADAL" clId="{7DD4157D-857A-6C4B-90AE-5DDEFB5A8C8E}" dt="2024-12-06T11:21:00.201" v="7389" actId="2696"/>
        <pc:sldMkLst>
          <pc:docMk/>
          <pc:sldMk cId="2782644825" sldId="335"/>
        </pc:sldMkLst>
      </pc:sldChg>
      <pc:sldChg chg="add del">
        <pc:chgData name="Narayane, Nikhil" userId="1ffeae3b-e570-4e8b-8ec3-aec7862edd38" providerId="ADAL" clId="{7DD4157D-857A-6C4B-90AE-5DDEFB5A8C8E}" dt="2024-12-08T01:57:28.901" v="11899" actId="2696"/>
        <pc:sldMkLst>
          <pc:docMk/>
          <pc:sldMk cId="2951770180" sldId="335"/>
        </pc:sldMkLst>
      </pc:sldChg>
      <pc:sldChg chg="addSp delSp modSp add del mod ord">
        <pc:chgData name="Narayane, Nikhil" userId="1ffeae3b-e570-4e8b-8ec3-aec7862edd38" providerId="ADAL" clId="{7DD4157D-857A-6C4B-90AE-5DDEFB5A8C8E}" dt="2024-12-10T06:02:33.605" v="21493" actId="2696"/>
        <pc:sldMkLst>
          <pc:docMk/>
          <pc:sldMk cId="2006760461" sldId="336"/>
        </pc:sldMkLst>
      </pc:sldChg>
      <pc:sldChg chg="add del ord">
        <pc:chgData name="Narayane, Nikhil" userId="1ffeae3b-e570-4e8b-8ec3-aec7862edd38" providerId="ADAL" clId="{7DD4157D-857A-6C4B-90AE-5DDEFB5A8C8E}" dt="2024-12-10T06:02:33.605" v="21493" actId="2696"/>
        <pc:sldMkLst>
          <pc:docMk/>
          <pc:sldMk cId="1244869768" sldId="337"/>
        </pc:sldMkLst>
      </pc:sldChg>
      <pc:sldChg chg="addSp delSp modSp add del mod">
        <pc:chgData name="Narayane, Nikhil" userId="1ffeae3b-e570-4e8b-8ec3-aec7862edd38" providerId="ADAL" clId="{7DD4157D-857A-6C4B-90AE-5DDEFB5A8C8E}" dt="2024-12-10T05:05:59.473" v="20733" actId="2696"/>
        <pc:sldMkLst>
          <pc:docMk/>
          <pc:sldMk cId="4224199394" sldId="337"/>
        </pc:sldMkLst>
      </pc:sldChg>
      <pc:sldChg chg="add del">
        <pc:chgData name="Narayane, Nikhil" userId="1ffeae3b-e570-4e8b-8ec3-aec7862edd38" providerId="ADAL" clId="{7DD4157D-857A-6C4B-90AE-5DDEFB5A8C8E}" dt="2024-12-07T22:02:31.439" v="9014" actId="2696"/>
        <pc:sldMkLst>
          <pc:docMk/>
          <pc:sldMk cId="1297319001" sldId="338"/>
        </pc:sldMkLst>
      </pc:sldChg>
      <pc:sldChg chg="addSp delSp modSp add mod modNotesTx">
        <pc:chgData name="Narayane, Nikhil" userId="1ffeae3b-e570-4e8b-8ec3-aec7862edd38" providerId="ADAL" clId="{7DD4157D-857A-6C4B-90AE-5DDEFB5A8C8E}" dt="2024-12-08T14:42:02.840" v="13276" actId="478"/>
        <pc:sldMkLst>
          <pc:docMk/>
          <pc:sldMk cId="3923787618" sldId="338"/>
        </pc:sldMkLst>
        <pc:spChg chg="add del mod">
          <ac:chgData name="Narayane, Nikhil" userId="1ffeae3b-e570-4e8b-8ec3-aec7862edd38" providerId="ADAL" clId="{7DD4157D-857A-6C4B-90AE-5DDEFB5A8C8E}" dt="2024-12-08T00:32:06.799" v="10413" actId="1076"/>
          <ac:spMkLst>
            <pc:docMk/>
            <pc:sldMk cId="3923787618" sldId="338"/>
            <ac:spMk id="6" creationId="{9A91F2EB-85AB-39D5-B7D6-6233908FAA42}"/>
          </ac:spMkLst>
        </pc:spChg>
        <pc:spChg chg="add mod">
          <ac:chgData name="Narayane, Nikhil" userId="1ffeae3b-e570-4e8b-8ec3-aec7862edd38" providerId="ADAL" clId="{7DD4157D-857A-6C4B-90AE-5DDEFB5A8C8E}" dt="2024-12-08T00:28:33.681" v="10371" actId="1076"/>
          <ac:spMkLst>
            <pc:docMk/>
            <pc:sldMk cId="3923787618" sldId="338"/>
            <ac:spMk id="8" creationId="{B4BCCE54-6CD3-4D88-CCBC-C3CDF149FF5A}"/>
          </ac:spMkLst>
        </pc:spChg>
      </pc:sldChg>
      <pc:sldChg chg="addSp modSp add mod">
        <pc:chgData name="Narayane, Nikhil" userId="1ffeae3b-e570-4e8b-8ec3-aec7862edd38" providerId="ADAL" clId="{7DD4157D-857A-6C4B-90AE-5DDEFB5A8C8E}" dt="2024-12-08T01:09:34.929" v="11045" actId="255"/>
        <pc:sldMkLst>
          <pc:docMk/>
          <pc:sldMk cId="2694812298" sldId="339"/>
        </pc:sldMkLst>
        <pc:spChg chg="add mod">
          <ac:chgData name="Narayane, Nikhil" userId="1ffeae3b-e570-4e8b-8ec3-aec7862edd38" providerId="ADAL" clId="{7DD4157D-857A-6C4B-90AE-5DDEFB5A8C8E}" dt="2024-12-08T01:09:34.929" v="11045" actId="255"/>
          <ac:spMkLst>
            <pc:docMk/>
            <pc:sldMk cId="2694812298" sldId="339"/>
            <ac:spMk id="3" creationId="{C99F1374-6C6F-87B2-BBE6-4BD49357917C}"/>
          </ac:spMkLst>
        </pc:spChg>
      </pc:sldChg>
      <pc:sldChg chg="addSp modSp add del mod">
        <pc:chgData name="Narayane, Nikhil" userId="1ffeae3b-e570-4e8b-8ec3-aec7862edd38" providerId="ADAL" clId="{7DD4157D-857A-6C4B-90AE-5DDEFB5A8C8E}" dt="2024-12-08T01:09:11.770" v="11043" actId="2696"/>
        <pc:sldMkLst>
          <pc:docMk/>
          <pc:sldMk cId="2089219711" sldId="340"/>
        </pc:sldMkLst>
      </pc:sldChg>
      <pc:sldChg chg="addSp modSp add mod">
        <pc:chgData name="Narayane, Nikhil" userId="1ffeae3b-e570-4e8b-8ec3-aec7862edd38" providerId="ADAL" clId="{7DD4157D-857A-6C4B-90AE-5DDEFB5A8C8E}" dt="2024-12-09T11:59:00.374" v="13403" actId="20577"/>
        <pc:sldMkLst>
          <pc:docMk/>
          <pc:sldMk cId="3525321112" sldId="341"/>
        </pc:sldMkLst>
        <pc:spChg chg="mod">
          <ac:chgData name="Narayane, Nikhil" userId="1ffeae3b-e570-4e8b-8ec3-aec7862edd38" providerId="ADAL" clId="{7DD4157D-857A-6C4B-90AE-5DDEFB5A8C8E}" dt="2024-12-08T01:19:06.865" v="11431" actId="20577"/>
          <ac:spMkLst>
            <pc:docMk/>
            <pc:sldMk cId="3525321112" sldId="341"/>
            <ac:spMk id="3" creationId="{0F4C608D-0385-6513-3E61-BCAE32FF3F92}"/>
          </ac:spMkLst>
        </pc:spChg>
        <pc:spChg chg="add mod">
          <ac:chgData name="Narayane, Nikhil" userId="1ffeae3b-e570-4e8b-8ec3-aec7862edd38" providerId="ADAL" clId="{7DD4157D-857A-6C4B-90AE-5DDEFB5A8C8E}" dt="2024-12-08T01:08:44.858" v="11039"/>
          <ac:spMkLst>
            <pc:docMk/>
            <pc:sldMk cId="3525321112" sldId="341"/>
            <ac:spMk id="5" creationId="{5878FA21-C1AB-1417-2F9E-2CE298CEA5AE}"/>
          </ac:spMkLst>
        </pc:spChg>
        <pc:spChg chg="add mod">
          <ac:chgData name="Narayane, Nikhil" userId="1ffeae3b-e570-4e8b-8ec3-aec7862edd38" providerId="ADAL" clId="{7DD4157D-857A-6C4B-90AE-5DDEFB5A8C8E}" dt="2024-12-08T01:09:06.891" v="11042" actId="1076"/>
          <ac:spMkLst>
            <pc:docMk/>
            <pc:sldMk cId="3525321112" sldId="341"/>
            <ac:spMk id="6" creationId="{8ABD66FD-C97B-F94B-E84F-289363D2B1EB}"/>
          </ac:spMkLst>
        </pc:spChg>
        <pc:graphicFrameChg chg="mod">
          <ac:chgData name="Narayane, Nikhil" userId="1ffeae3b-e570-4e8b-8ec3-aec7862edd38" providerId="ADAL" clId="{7DD4157D-857A-6C4B-90AE-5DDEFB5A8C8E}" dt="2024-12-09T11:59:00.374" v="13403" actId="20577"/>
          <ac:graphicFrameMkLst>
            <pc:docMk/>
            <pc:sldMk cId="3525321112" sldId="341"/>
            <ac:graphicFrameMk id="4" creationId="{7083AFCD-80A6-371A-2286-CABCA0742834}"/>
          </ac:graphicFrameMkLst>
        </pc:graphicFrameChg>
      </pc:sldChg>
      <pc:sldChg chg="addSp delSp modSp add mod modNotesTx">
        <pc:chgData name="Narayane, Nikhil" userId="1ffeae3b-e570-4e8b-8ec3-aec7862edd38" providerId="ADAL" clId="{7DD4157D-857A-6C4B-90AE-5DDEFB5A8C8E}" dt="2024-12-08T17:42:26.605" v="13321" actId="21"/>
        <pc:sldMkLst>
          <pc:docMk/>
          <pc:sldMk cId="4112472875" sldId="342"/>
        </pc:sldMkLst>
        <pc:spChg chg="mod">
          <ac:chgData name="Narayane, Nikhil" userId="1ffeae3b-e570-4e8b-8ec3-aec7862edd38" providerId="ADAL" clId="{7DD4157D-857A-6C4B-90AE-5DDEFB5A8C8E}" dt="2024-12-08T01:52:34.737" v="11758" actId="255"/>
          <ac:spMkLst>
            <pc:docMk/>
            <pc:sldMk cId="4112472875" sldId="342"/>
            <ac:spMk id="2" creationId="{4D16CC3C-81C0-3B67-D1CA-C2EB8D245B4E}"/>
          </ac:spMkLst>
        </pc:spChg>
        <pc:spChg chg="add mod">
          <ac:chgData name="Narayane, Nikhil" userId="1ffeae3b-e570-4e8b-8ec3-aec7862edd38" providerId="ADAL" clId="{7DD4157D-857A-6C4B-90AE-5DDEFB5A8C8E}" dt="2024-12-08T17:42:26.605" v="13321" actId="21"/>
          <ac:spMkLst>
            <pc:docMk/>
            <pc:sldMk cId="4112472875" sldId="342"/>
            <ac:spMk id="13" creationId="{1A5F880B-ABBF-516E-6346-2DAC5CC8046B}"/>
          </ac:spMkLst>
        </pc:spChg>
        <pc:picChg chg="add mod">
          <ac:chgData name="Narayane, Nikhil" userId="1ffeae3b-e570-4e8b-8ec3-aec7862edd38" providerId="ADAL" clId="{7DD4157D-857A-6C4B-90AE-5DDEFB5A8C8E}" dt="2024-12-08T14:14:07.722" v="13256" actId="1076"/>
          <ac:picMkLst>
            <pc:docMk/>
            <pc:sldMk cId="4112472875" sldId="342"/>
            <ac:picMk id="14" creationId="{A0EB0D73-4DAD-ED0A-EF29-6C32C41F1F20}"/>
          </ac:picMkLst>
        </pc:picChg>
      </pc:sldChg>
      <pc:sldChg chg="modSp add mod">
        <pc:chgData name="Narayane, Nikhil" userId="1ffeae3b-e570-4e8b-8ec3-aec7862edd38" providerId="ADAL" clId="{7DD4157D-857A-6C4B-90AE-5DDEFB5A8C8E}" dt="2024-12-08T14:24:23.026" v="13272" actId="1076"/>
        <pc:sldMkLst>
          <pc:docMk/>
          <pc:sldMk cId="3894461483" sldId="343"/>
        </pc:sldMkLst>
        <pc:spChg chg="mod">
          <ac:chgData name="Narayane, Nikhil" userId="1ffeae3b-e570-4e8b-8ec3-aec7862edd38" providerId="ADAL" clId="{7DD4157D-857A-6C4B-90AE-5DDEFB5A8C8E}" dt="2024-12-08T14:24:23.026" v="13272" actId="1076"/>
          <ac:spMkLst>
            <pc:docMk/>
            <pc:sldMk cId="3894461483" sldId="343"/>
            <ac:spMk id="42" creationId="{96A45728-DF63-BBD6-6BC0-A0FFB5610216}"/>
          </ac:spMkLst>
        </pc:spChg>
      </pc:sldChg>
      <pc:sldChg chg="modSp add del mod">
        <pc:chgData name="Narayane, Nikhil" userId="1ffeae3b-e570-4e8b-8ec3-aec7862edd38" providerId="ADAL" clId="{7DD4157D-857A-6C4B-90AE-5DDEFB5A8C8E}" dt="2024-12-08T04:26:34.702" v="12440" actId="2696"/>
        <pc:sldMkLst>
          <pc:docMk/>
          <pc:sldMk cId="4260765593" sldId="343"/>
        </pc:sldMkLst>
      </pc:sldChg>
      <pc:sldChg chg="add">
        <pc:chgData name="Narayane, Nikhil" userId="1ffeae3b-e570-4e8b-8ec3-aec7862edd38" providerId="ADAL" clId="{7DD4157D-857A-6C4B-90AE-5DDEFB5A8C8E}" dt="2024-12-08T14:41:52.675" v="13273"/>
        <pc:sldMkLst>
          <pc:docMk/>
          <pc:sldMk cId="802881890" sldId="344"/>
        </pc:sldMkLst>
      </pc:sldChg>
      <pc:sldChg chg="modSp add del mod">
        <pc:chgData name="Narayane, Nikhil" userId="1ffeae3b-e570-4e8b-8ec3-aec7862edd38" providerId="ADAL" clId="{7DD4157D-857A-6C4B-90AE-5DDEFB5A8C8E}" dt="2024-12-08T04:26:35.964" v="12441" actId="2696"/>
        <pc:sldMkLst>
          <pc:docMk/>
          <pc:sldMk cId="1635906769" sldId="344"/>
        </pc:sldMkLst>
      </pc:sldChg>
      <pc:sldChg chg="addSp delSp modSp add mod modNotesTx">
        <pc:chgData name="Narayane, Nikhil" userId="1ffeae3b-e570-4e8b-8ec3-aec7862edd38" providerId="ADAL" clId="{7DD4157D-857A-6C4B-90AE-5DDEFB5A8C8E}" dt="2024-12-10T11:16:00.445" v="21890" actId="1076"/>
        <pc:sldMkLst>
          <pc:docMk/>
          <pc:sldMk cId="2038316318" sldId="345"/>
        </pc:sldMkLst>
        <pc:spChg chg="mod">
          <ac:chgData name="Narayane, Nikhil" userId="1ffeae3b-e570-4e8b-8ec3-aec7862edd38" providerId="ADAL" clId="{7DD4157D-857A-6C4B-90AE-5DDEFB5A8C8E}" dt="2024-12-10T10:58:55.768" v="21774" actId="20577"/>
          <ac:spMkLst>
            <pc:docMk/>
            <pc:sldMk cId="2038316318" sldId="345"/>
            <ac:spMk id="2" creationId="{185A6337-EA87-90F9-DE41-4D27DEA32846}"/>
          </ac:spMkLst>
        </pc:spChg>
        <pc:spChg chg="add del mod">
          <ac:chgData name="Narayane, Nikhil" userId="1ffeae3b-e570-4e8b-8ec3-aec7862edd38" providerId="ADAL" clId="{7DD4157D-857A-6C4B-90AE-5DDEFB5A8C8E}" dt="2024-12-10T10:58:43.139" v="21768" actId="478"/>
          <ac:spMkLst>
            <pc:docMk/>
            <pc:sldMk cId="2038316318" sldId="345"/>
            <ac:spMk id="3" creationId="{A188DD00-2FD0-7B4A-3AF5-04F7580ADB98}"/>
          </ac:spMkLst>
        </pc:spChg>
        <pc:spChg chg="add del mod">
          <ac:chgData name="Narayane, Nikhil" userId="1ffeae3b-e570-4e8b-8ec3-aec7862edd38" providerId="ADAL" clId="{7DD4157D-857A-6C4B-90AE-5DDEFB5A8C8E}" dt="2024-12-10T10:58:45.277" v="21769" actId="478"/>
          <ac:spMkLst>
            <pc:docMk/>
            <pc:sldMk cId="2038316318" sldId="345"/>
            <ac:spMk id="4" creationId="{6EA5F198-171F-8E36-C21D-5555B90F99D4}"/>
          </ac:spMkLst>
        </pc:spChg>
        <pc:spChg chg="add del mod">
          <ac:chgData name="Narayane, Nikhil" userId="1ffeae3b-e570-4e8b-8ec3-aec7862edd38" providerId="ADAL" clId="{7DD4157D-857A-6C4B-90AE-5DDEFB5A8C8E}" dt="2024-12-10T10:58:49.866" v="21771" actId="478"/>
          <ac:spMkLst>
            <pc:docMk/>
            <pc:sldMk cId="2038316318" sldId="345"/>
            <ac:spMk id="9" creationId="{31A55712-006F-5509-427E-337DC48D16E2}"/>
          </ac:spMkLst>
        </pc:spChg>
        <pc:spChg chg="add del mod">
          <ac:chgData name="Narayane, Nikhil" userId="1ffeae3b-e570-4e8b-8ec3-aec7862edd38" providerId="ADAL" clId="{7DD4157D-857A-6C4B-90AE-5DDEFB5A8C8E}" dt="2024-12-10T10:58:47.557" v="21770" actId="478"/>
          <ac:spMkLst>
            <pc:docMk/>
            <pc:sldMk cId="2038316318" sldId="345"/>
            <ac:spMk id="10" creationId="{BE68FA89-2B0B-990A-EB7F-F41FDA2E1C33}"/>
          </ac:spMkLst>
        </pc:spChg>
        <pc:spChg chg="del">
          <ac:chgData name="Narayane, Nikhil" userId="1ffeae3b-e570-4e8b-8ec3-aec7862edd38" providerId="ADAL" clId="{7DD4157D-857A-6C4B-90AE-5DDEFB5A8C8E}" dt="2024-12-09T10:55:43.163" v="13328" actId="478"/>
          <ac:spMkLst>
            <pc:docMk/>
            <pc:sldMk cId="2038316318" sldId="345"/>
            <ac:spMk id="13" creationId="{5DB522C5-07E5-23EA-80DF-F3E1BFC7AFA9}"/>
          </ac:spMkLst>
        </pc:spChg>
        <pc:picChg chg="add del mod">
          <ac:chgData name="Narayane, Nikhil" userId="1ffeae3b-e570-4e8b-8ec3-aec7862edd38" providerId="ADAL" clId="{7DD4157D-857A-6C4B-90AE-5DDEFB5A8C8E}" dt="2024-12-09T12:51:13.330" v="13638" actId="478"/>
          <ac:picMkLst>
            <pc:docMk/>
            <pc:sldMk cId="2038316318" sldId="345"/>
            <ac:picMk id="3" creationId="{7D5C5605-E51E-8E70-B655-A8A316DFA453}"/>
          </ac:picMkLst>
        </pc:picChg>
        <pc:picChg chg="add del mod">
          <ac:chgData name="Narayane, Nikhil" userId="1ffeae3b-e570-4e8b-8ec3-aec7862edd38" providerId="ADAL" clId="{7DD4157D-857A-6C4B-90AE-5DDEFB5A8C8E}" dt="2024-12-09T13:03:09.938" v="13640" actId="478"/>
          <ac:picMkLst>
            <pc:docMk/>
            <pc:sldMk cId="2038316318" sldId="345"/>
            <ac:picMk id="4" creationId="{4A2CE9F5-E8CA-C9D5-3118-D652BB6EAE16}"/>
          </ac:picMkLst>
        </pc:picChg>
        <pc:picChg chg="add mod">
          <ac:chgData name="Narayane, Nikhil" userId="1ffeae3b-e570-4e8b-8ec3-aec7862edd38" providerId="ADAL" clId="{7DD4157D-857A-6C4B-90AE-5DDEFB5A8C8E}" dt="2024-12-10T11:16:00.445" v="21890" actId="1076"/>
          <ac:picMkLst>
            <pc:docMk/>
            <pc:sldMk cId="2038316318" sldId="345"/>
            <ac:picMk id="5" creationId="{AEB28C33-5155-B7DC-16D1-9A449AE88B54}"/>
          </ac:picMkLst>
        </pc:picChg>
        <pc:picChg chg="add mod">
          <ac:chgData name="Narayane, Nikhil" userId="1ffeae3b-e570-4e8b-8ec3-aec7862edd38" providerId="ADAL" clId="{7DD4157D-857A-6C4B-90AE-5DDEFB5A8C8E}" dt="2024-12-10T11:15:29.714" v="21886" actId="1076"/>
          <ac:picMkLst>
            <pc:docMk/>
            <pc:sldMk cId="2038316318" sldId="345"/>
            <ac:picMk id="6" creationId="{80667768-A85C-80BF-32BD-0A5F17A14D2B}"/>
          </ac:picMkLst>
        </pc:picChg>
        <pc:picChg chg="add mod">
          <ac:chgData name="Narayane, Nikhil" userId="1ffeae3b-e570-4e8b-8ec3-aec7862edd38" providerId="ADAL" clId="{7DD4157D-857A-6C4B-90AE-5DDEFB5A8C8E}" dt="2024-12-10T11:15:53.642" v="21889" actId="1076"/>
          <ac:picMkLst>
            <pc:docMk/>
            <pc:sldMk cId="2038316318" sldId="345"/>
            <ac:picMk id="7" creationId="{70AA91D4-9ACF-E127-D1CD-2DD9DA271D18}"/>
          </ac:picMkLst>
        </pc:picChg>
        <pc:picChg chg="add mod">
          <ac:chgData name="Narayane, Nikhil" userId="1ffeae3b-e570-4e8b-8ec3-aec7862edd38" providerId="ADAL" clId="{7DD4157D-857A-6C4B-90AE-5DDEFB5A8C8E}" dt="2024-12-10T11:15:36.668" v="21887" actId="1076"/>
          <ac:picMkLst>
            <pc:docMk/>
            <pc:sldMk cId="2038316318" sldId="345"/>
            <ac:picMk id="8" creationId="{113E8067-6ED6-ADBC-778C-49E09A7E9AE6}"/>
          </ac:picMkLst>
        </pc:picChg>
        <pc:picChg chg="del">
          <ac:chgData name="Narayane, Nikhil" userId="1ffeae3b-e570-4e8b-8ec3-aec7862edd38" providerId="ADAL" clId="{7DD4157D-857A-6C4B-90AE-5DDEFB5A8C8E}" dt="2024-12-09T10:55:44.839" v="13329" actId="478"/>
          <ac:picMkLst>
            <pc:docMk/>
            <pc:sldMk cId="2038316318" sldId="345"/>
            <ac:picMk id="14" creationId="{67EC9444-C5B7-E82D-6EE3-2543FBDA5F20}"/>
          </ac:picMkLst>
        </pc:picChg>
      </pc:sldChg>
      <pc:sldChg chg="addSp delSp modSp add mod modNotesTx">
        <pc:chgData name="Narayane, Nikhil" userId="1ffeae3b-e570-4e8b-8ec3-aec7862edd38" providerId="ADAL" clId="{7DD4157D-857A-6C4B-90AE-5DDEFB5A8C8E}" dt="2024-12-10T05:19:47.100" v="20806" actId="478"/>
        <pc:sldMkLst>
          <pc:docMk/>
          <pc:sldMk cId="2274322159" sldId="346"/>
        </pc:sldMkLst>
        <pc:spChg chg="mod">
          <ac:chgData name="Narayane, Nikhil" userId="1ffeae3b-e570-4e8b-8ec3-aec7862edd38" providerId="ADAL" clId="{7DD4157D-857A-6C4B-90AE-5DDEFB5A8C8E}" dt="2024-12-10T02:22:43.348" v="18391" actId="20577"/>
          <ac:spMkLst>
            <pc:docMk/>
            <pc:sldMk cId="2274322159" sldId="346"/>
            <ac:spMk id="2" creationId="{3156875F-88B1-E99F-B840-847606503904}"/>
          </ac:spMkLst>
        </pc:spChg>
        <pc:spChg chg="add del mod">
          <ac:chgData name="Narayane, Nikhil" userId="1ffeae3b-e570-4e8b-8ec3-aec7862edd38" providerId="ADAL" clId="{7DD4157D-857A-6C4B-90AE-5DDEFB5A8C8E}" dt="2024-12-10T05:19:47.100" v="20806" actId="478"/>
          <ac:spMkLst>
            <pc:docMk/>
            <pc:sldMk cId="2274322159" sldId="346"/>
            <ac:spMk id="3" creationId="{9B506E2C-4175-46D7-25A4-1822F74A3DF8}"/>
          </ac:spMkLst>
        </pc:spChg>
        <pc:spChg chg="add mod">
          <ac:chgData name="Narayane, Nikhil" userId="1ffeae3b-e570-4e8b-8ec3-aec7862edd38" providerId="ADAL" clId="{7DD4157D-857A-6C4B-90AE-5DDEFB5A8C8E}" dt="2024-12-10T05:19:44.774" v="20805" actId="20577"/>
          <ac:spMkLst>
            <pc:docMk/>
            <pc:sldMk cId="2274322159" sldId="346"/>
            <ac:spMk id="4" creationId="{0FBC906F-354E-D433-F2A3-A8E44489DA0F}"/>
          </ac:spMkLst>
        </pc:spChg>
        <pc:spChg chg="del">
          <ac:chgData name="Narayane, Nikhil" userId="1ffeae3b-e570-4e8b-8ec3-aec7862edd38" providerId="ADAL" clId="{7DD4157D-857A-6C4B-90AE-5DDEFB5A8C8E}" dt="2024-12-09T12:24:56.095" v="13417" actId="478"/>
          <ac:spMkLst>
            <pc:docMk/>
            <pc:sldMk cId="2274322159" sldId="346"/>
            <ac:spMk id="13" creationId="{00FCFF5A-FA54-2ACF-895B-AF593C86C529}"/>
          </ac:spMkLst>
        </pc:spChg>
        <pc:picChg chg="add mod">
          <ac:chgData name="Narayane, Nikhil" userId="1ffeae3b-e570-4e8b-8ec3-aec7862edd38" providerId="ADAL" clId="{7DD4157D-857A-6C4B-90AE-5DDEFB5A8C8E}" dt="2024-12-09T12:25:08.164" v="13423"/>
          <ac:picMkLst>
            <pc:docMk/>
            <pc:sldMk cId="2274322159" sldId="346"/>
            <ac:picMk id="3" creationId="{955639B1-53A2-B021-4C7F-2473B381C5D6}"/>
          </ac:picMkLst>
        </pc:picChg>
        <pc:picChg chg="add del mod">
          <ac:chgData name="Narayane, Nikhil" userId="1ffeae3b-e570-4e8b-8ec3-aec7862edd38" providerId="ADAL" clId="{7DD4157D-857A-6C4B-90AE-5DDEFB5A8C8E}" dt="2024-12-09T12:46:46.639" v="13607" actId="478"/>
          <ac:picMkLst>
            <pc:docMk/>
            <pc:sldMk cId="2274322159" sldId="346"/>
            <ac:picMk id="5" creationId="{8B264E54-4328-7173-7DD5-E7686DFEF5B2}"/>
          </ac:picMkLst>
        </pc:picChg>
        <pc:picChg chg="add del mod">
          <ac:chgData name="Narayane, Nikhil" userId="1ffeae3b-e570-4e8b-8ec3-aec7862edd38" providerId="ADAL" clId="{7DD4157D-857A-6C4B-90AE-5DDEFB5A8C8E}" dt="2024-12-09T12:46:46.639" v="13607" actId="478"/>
          <ac:picMkLst>
            <pc:docMk/>
            <pc:sldMk cId="2274322159" sldId="346"/>
            <ac:picMk id="6" creationId="{124A805A-40FD-E18E-1127-6B2E79A35824}"/>
          </ac:picMkLst>
        </pc:picChg>
        <pc:picChg chg="add mod">
          <ac:chgData name="Narayane, Nikhil" userId="1ffeae3b-e570-4e8b-8ec3-aec7862edd38" providerId="ADAL" clId="{7DD4157D-857A-6C4B-90AE-5DDEFB5A8C8E}" dt="2024-12-10T05:16:44.049" v="20788" actId="1076"/>
          <ac:picMkLst>
            <pc:docMk/>
            <pc:sldMk cId="2274322159" sldId="346"/>
            <ac:picMk id="7" creationId="{CCE52F77-2128-8416-17A1-DD5C341D1922}"/>
          </ac:picMkLst>
        </pc:picChg>
        <pc:picChg chg="add del mod">
          <ac:chgData name="Narayane, Nikhil" userId="1ffeae3b-e570-4e8b-8ec3-aec7862edd38" providerId="ADAL" clId="{7DD4157D-857A-6C4B-90AE-5DDEFB5A8C8E}" dt="2024-12-09T12:47:51.109" v="13615" actId="21"/>
          <ac:picMkLst>
            <pc:docMk/>
            <pc:sldMk cId="2274322159" sldId="346"/>
            <ac:picMk id="8" creationId="{8572C465-E917-991B-9AD5-4E57ED69A256}"/>
          </ac:picMkLst>
        </pc:picChg>
        <pc:picChg chg="del">
          <ac:chgData name="Narayane, Nikhil" userId="1ffeae3b-e570-4e8b-8ec3-aec7862edd38" providerId="ADAL" clId="{7DD4157D-857A-6C4B-90AE-5DDEFB5A8C8E}" dt="2024-12-09T12:24:57.382" v="13418" actId="478"/>
          <ac:picMkLst>
            <pc:docMk/>
            <pc:sldMk cId="2274322159" sldId="346"/>
            <ac:picMk id="14" creationId="{B136AB4F-A250-E1F0-1D83-FFB2FA02EF97}"/>
          </ac:picMkLst>
        </pc:picChg>
      </pc:sldChg>
      <pc:sldChg chg="addSp delSp add del setBg delDesignElem">
        <pc:chgData name="Narayane, Nikhil" userId="1ffeae3b-e570-4e8b-8ec3-aec7862edd38" providerId="ADAL" clId="{7DD4157D-857A-6C4B-90AE-5DDEFB5A8C8E}" dt="2024-12-09T12:24:30.504" v="13414"/>
        <pc:sldMkLst>
          <pc:docMk/>
          <pc:sldMk cId="1906091654" sldId="347"/>
        </pc:sldMkLst>
        <pc:spChg chg="add del">
          <ac:chgData name="Narayane, Nikhil" userId="1ffeae3b-e570-4e8b-8ec3-aec7862edd38" providerId="ADAL" clId="{7DD4157D-857A-6C4B-90AE-5DDEFB5A8C8E}" dt="2024-12-09T12:24:30.504" v="13414"/>
          <ac:spMkLst>
            <pc:docMk/>
            <pc:sldMk cId="1906091654" sldId="347"/>
            <ac:spMk id="8" creationId="{660CAF8F-14B2-EB4F-E531-F807783362AD}"/>
          </ac:spMkLst>
        </pc:spChg>
        <pc:cxnChg chg="add del">
          <ac:chgData name="Narayane, Nikhil" userId="1ffeae3b-e570-4e8b-8ec3-aec7862edd38" providerId="ADAL" clId="{7DD4157D-857A-6C4B-90AE-5DDEFB5A8C8E}" dt="2024-12-09T12:24:30.504" v="13414"/>
          <ac:cxnSpMkLst>
            <pc:docMk/>
            <pc:sldMk cId="1906091654" sldId="347"/>
            <ac:cxnSpMk id="10" creationId="{5A31B344-EA2A-C811-7225-4D46FA24D378}"/>
          </ac:cxnSpMkLst>
        </pc:cxnChg>
      </pc:sldChg>
      <pc:sldChg chg="modSp add">
        <pc:chgData name="Narayane, Nikhil" userId="1ffeae3b-e570-4e8b-8ec3-aec7862edd38" providerId="ADAL" clId="{7DD4157D-857A-6C4B-90AE-5DDEFB5A8C8E}" dt="2024-12-09T12:24:35.672" v="13416" actId="20577"/>
        <pc:sldMkLst>
          <pc:docMk/>
          <pc:sldMk cId="4120207175" sldId="347"/>
        </pc:sldMkLst>
        <pc:spChg chg="mod">
          <ac:chgData name="Narayane, Nikhil" userId="1ffeae3b-e570-4e8b-8ec3-aec7862edd38" providerId="ADAL" clId="{7DD4157D-857A-6C4B-90AE-5DDEFB5A8C8E}" dt="2024-12-09T12:24:35.672" v="13416" actId="20577"/>
          <ac:spMkLst>
            <pc:docMk/>
            <pc:sldMk cId="4120207175" sldId="347"/>
            <ac:spMk id="2" creationId="{95CFBE84-4573-6EFC-82E8-BA6840FEF330}"/>
          </ac:spMkLst>
        </pc:spChg>
      </pc:sldChg>
      <pc:sldChg chg="addSp delSp modSp add del mod">
        <pc:chgData name="Narayane, Nikhil" userId="1ffeae3b-e570-4e8b-8ec3-aec7862edd38" providerId="ADAL" clId="{7DD4157D-857A-6C4B-90AE-5DDEFB5A8C8E}" dt="2024-12-10T05:36:20.046" v="21217" actId="2696"/>
        <pc:sldMkLst>
          <pc:docMk/>
          <pc:sldMk cId="312306054" sldId="348"/>
        </pc:sldMkLst>
        <pc:picChg chg="add del mod">
          <ac:chgData name="Narayane, Nikhil" userId="1ffeae3b-e570-4e8b-8ec3-aec7862edd38" providerId="ADAL" clId="{7DD4157D-857A-6C4B-90AE-5DDEFB5A8C8E}" dt="2024-12-10T05:24:13.809" v="20816" actId="478"/>
          <ac:picMkLst>
            <pc:docMk/>
            <pc:sldMk cId="312306054" sldId="348"/>
            <ac:picMk id="3" creationId="{3AE64E67-251F-F8B0-162E-79C90F2C298B}"/>
          </ac:picMkLst>
        </pc:picChg>
        <pc:picChg chg="add del mod">
          <ac:chgData name="Narayane, Nikhil" userId="1ffeae3b-e570-4e8b-8ec3-aec7862edd38" providerId="ADAL" clId="{7DD4157D-857A-6C4B-90AE-5DDEFB5A8C8E}" dt="2024-12-10T05:24:47.595" v="20826" actId="21"/>
          <ac:picMkLst>
            <pc:docMk/>
            <pc:sldMk cId="312306054" sldId="348"/>
            <ac:picMk id="4" creationId="{26EC3F81-D971-196A-AD56-6ACB78B790F9}"/>
          </ac:picMkLst>
        </pc:picChg>
        <pc:picChg chg="add del mod">
          <ac:chgData name="Narayane, Nikhil" userId="1ffeae3b-e570-4e8b-8ec3-aec7862edd38" providerId="ADAL" clId="{7DD4157D-857A-6C4B-90AE-5DDEFB5A8C8E}" dt="2024-12-09T12:50:54.587" v="13636" actId="478"/>
          <ac:picMkLst>
            <pc:docMk/>
            <pc:sldMk cId="312306054" sldId="348"/>
            <ac:picMk id="4" creationId="{AB2C8DC7-453E-6001-5FFC-BABCEC90DE87}"/>
          </ac:picMkLst>
        </pc:picChg>
        <pc:picChg chg="del">
          <ac:chgData name="Narayane, Nikhil" userId="1ffeae3b-e570-4e8b-8ec3-aec7862edd38" providerId="ADAL" clId="{7DD4157D-857A-6C4B-90AE-5DDEFB5A8C8E}" dt="2024-12-09T12:47:53.775" v="13616" actId="478"/>
          <ac:picMkLst>
            <pc:docMk/>
            <pc:sldMk cId="312306054" sldId="348"/>
            <ac:picMk id="5" creationId="{D2E0DDBF-BA36-05F2-E982-D0534F31172C}"/>
          </ac:picMkLst>
        </pc:picChg>
        <pc:picChg chg="del">
          <ac:chgData name="Narayane, Nikhil" userId="1ffeae3b-e570-4e8b-8ec3-aec7862edd38" providerId="ADAL" clId="{7DD4157D-857A-6C4B-90AE-5DDEFB5A8C8E}" dt="2024-12-09T12:47:54.946" v="13617" actId="478"/>
          <ac:picMkLst>
            <pc:docMk/>
            <pc:sldMk cId="312306054" sldId="348"/>
            <ac:picMk id="6" creationId="{D0B8C8D4-E9F9-068C-BEFD-F25E419A0877}"/>
          </ac:picMkLst>
        </pc:picChg>
      </pc:sldChg>
      <pc:sldChg chg="addSp delSp add del setBg delDesignElem">
        <pc:chgData name="Narayane, Nikhil" userId="1ffeae3b-e570-4e8b-8ec3-aec7862edd38" providerId="ADAL" clId="{7DD4157D-857A-6C4B-90AE-5DDEFB5A8C8E}" dt="2024-12-09T12:25:06.218" v="13421"/>
        <pc:sldMkLst>
          <pc:docMk/>
          <pc:sldMk cId="2146827286" sldId="348"/>
        </pc:sldMkLst>
        <pc:spChg chg="add del">
          <ac:chgData name="Narayane, Nikhil" userId="1ffeae3b-e570-4e8b-8ec3-aec7862edd38" providerId="ADAL" clId="{7DD4157D-857A-6C4B-90AE-5DDEFB5A8C8E}" dt="2024-12-09T12:25:06.218" v="13421"/>
          <ac:spMkLst>
            <pc:docMk/>
            <pc:sldMk cId="2146827286" sldId="348"/>
            <ac:spMk id="8" creationId="{FE30C70D-64EE-6488-638F-579EB1D50F07}"/>
          </ac:spMkLst>
        </pc:spChg>
        <pc:cxnChg chg="add del">
          <ac:chgData name="Narayane, Nikhil" userId="1ffeae3b-e570-4e8b-8ec3-aec7862edd38" providerId="ADAL" clId="{7DD4157D-857A-6C4B-90AE-5DDEFB5A8C8E}" dt="2024-12-09T12:25:06.218" v="13421"/>
          <ac:cxnSpMkLst>
            <pc:docMk/>
            <pc:sldMk cId="2146827286" sldId="348"/>
            <ac:cxnSpMk id="10" creationId="{7EB74194-5F53-4E3A-433E-DCC1A16ADBCD}"/>
          </ac:cxnSpMkLst>
        </pc:cxnChg>
      </pc:sldChg>
      <pc:sldChg chg="addSp delSp modSp add mod">
        <pc:chgData name="Narayane, Nikhil" userId="1ffeae3b-e570-4e8b-8ec3-aec7862edd38" providerId="ADAL" clId="{7DD4157D-857A-6C4B-90AE-5DDEFB5A8C8E}" dt="2024-12-10T05:46:21.002" v="21473" actId="20577"/>
        <pc:sldMkLst>
          <pc:docMk/>
          <pc:sldMk cId="3013385640" sldId="349"/>
        </pc:sldMkLst>
        <pc:spChg chg="mod">
          <ac:chgData name="Narayane, Nikhil" userId="1ffeae3b-e570-4e8b-8ec3-aec7862edd38" providerId="ADAL" clId="{7DD4157D-857A-6C4B-90AE-5DDEFB5A8C8E}" dt="2024-12-10T05:46:21.002" v="21473" actId="20577"/>
          <ac:spMkLst>
            <pc:docMk/>
            <pc:sldMk cId="3013385640" sldId="349"/>
            <ac:spMk id="2" creationId="{DBE04CBB-0C1F-DAD2-5C2B-C4E4B8B00B0A}"/>
          </ac:spMkLst>
        </pc:spChg>
        <pc:spChg chg="add del mod">
          <ac:chgData name="Narayane, Nikhil" userId="1ffeae3b-e570-4e8b-8ec3-aec7862edd38" providerId="ADAL" clId="{7DD4157D-857A-6C4B-90AE-5DDEFB5A8C8E}" dt="2024-12-10T05:43:27.749" v="21422" actId="478"/>
          <ac:spMkLst>
            <pc:docMk/>
            <pc:sldMk cId="3013385640" sldId="349"/>
            <ac:spMk id="3" creationId="{B97B4E54-0EA3-6487-1711-A609B2447A65}"/>
          </ac:spMkLst>
        </pc:spChg>
        <pc:spChg chg="add del mod">
          <ac:chgData name="Narayane, Nikhil" userId="1ffeae3b-e570-4e8b-8ec3-aec7862edd38" providerId="ADAL" clId="{7DD4157D-857A-6C4B-90AE-5DDEFB5A8C8E}" dt="2024-12-10T05:43:30.781" v="21423" actId="478"/>
          <ac:spMkLst>
            <pc:docMk/>
            <pc:sldMk cId="3013385640" sldId="349"/>
            <ac:spMk id="6" creationId="{F0DBE44D-3468-E599-7328-DC219A26B1E0}"/>
          </ac:spMkLst>
        </pc:spChg>
        <pc:graphicFrameChg chg="add mod modGraphic">
          <ac:chgData name="Narayane, Nikhil" userId="1ffeae3b-e570-4e8b-8ec3-aec7862edd38" providerId="ADAL" clId="{7DD4157D-857A-6C4B-90AE-5DDEFB5A8C8E}" dt="2024-12-10T05:43:38.609" v="21424" actId="20577"/>
          <ac:graphicFrameMkLst>
            <pc:docMk/>
            <pc:sldMk cId="3013385640" sldId="349"/>
            <ac:graphicFrameMk id="4" creationId="{FAF75563-958E-5A79-C185-ED9FA5B2C8D1}"/>
          </ac:graphicFrameMkLst>
        </pc:graphicFrameChg>
        <pc:picChg chg="del">
          <ac:chgData name="Narayane, Nikhil" userId="1ffeae3b-e570-4e8b-8ec3-aec7862edd38" providerId="ADAL" clId="{7DD4157D-857A-6C4B-90AE-5DDEFB5A8C8E}" dt="2024-12-09T13:08:29.305" v="13697" actId="478"/>
          <ac:picMkLst>
            <pc:docMk/>
            <pc:sldMk cId="3013385640" sldId="349"/>
            <ac:picMk id="5" creationId="{7FAC1439-1E4D-16D6-3BF6-A49EA4D77F35}"/>
          </ac:picMkLst>
        </pc:picChg>
        <pc:picChg chg="del">
          <ac:chgData name="Narayane, Nikhil" userId="1ffeae3b-e570-4e8b-8ec3-aec7862edd38" providerId="ADAL" clId="{7DD4157D-857A-6C4B-90AE-5DDEFB5A8C8E}" dt="2024-12-09T13:08:32.518" v="13700" actId="478"/>
          <ac:picMkLst>
            <pc:docMk/>
            <pc:sldMk cId="3013385640" sldId="349"/>
            <ac:picMk id="6" creationId="{0DC6710F-7A9F-745E-4725-66ACD3EB7E0F}"/>
          </ac:picMkLst>
        </pc:picChg>
        <pc:picChg chg="del">
          <ac:chgData name="Narayane, Nikhil" userId="1ffeae3b-e570-4e8b-8ec3-aec7862edd38" providerId="ADAL" clId="{7DD4157D-857A-6C4B-90AE-5DDEFB5A8C8E}" dt="2024-12-09T13:08:30.338" v="13698" actId="478"/>
          <ac:picMkLst>
            <pc:docMk/>
            <pc:sldMk cId="3013385640" sldId="349"/>
            <ac:picMk id="7" creationId="{822602A7-7CC3-D259-B755-B48051BDC7FF}"/>
          </ac:picMkLst>
        </pc:picChg>
        <pc:picChg chg="del">
          <ac:chgData name="Narayane, Nikhil" userId="1ffeae3b-e570-4e8b-8ec3-aec7862edd38" providerId="ADAL" clId="{7DD4157D-857A-6C4B-90AE-5DDEFB5A8C8E}" dt="2024-12-09T13:08:31.414" v="13699" actId="478"/>
          <ac:picMkLst>
            <pc:docMk/>
            <pc:sldMk cId="3013385640" sldId="349"/>
            <ac:picMk id="8" creationId="{7303E6D7-806B-3ABF-9015-8289B8511DBA}"/>
          </ac:picMkLst>
        </pc:picChg>
      </pc:sldChg>
      <pc:sldChg chg="addSp delSp add del setBg delDesignElem">
        <pc:chgData name="Narayane, Nikhil" userId="1ffeae3b-e570-4e8b-8ec3-aec7862edd38" providerId="ADAL" clId="{7DD4157D-857A-6C4B-90AE-5DDEFB5A8C8E}" dt="2024-12-09T13:07:36.214" v="13662"/>
        <pc:sldMkLst>
          <pc:docMk/>
          <pc:sldMk cId="2635714782" sldId="350"/>
        </pc:sldMkLst>
        <pc:spChg chg="add del">
          <ac:chgData name="Narayane, Nikhil" userId="1ffeae3b-e570-4e8b-8ec3-aec7862edd38" providerId="ADAL" clId="{7DD4157D-857A-6C4B-90AE-5DDEFB5A8C8E}" dt="2024-12-09T13:07:36.214" v="13662"/>
          <ac:spMkLst>
            <pc:docMk/>
            <pc:sldMk cId="2635714782" sldId="350"/>
            <ac:spMk id="18" creationId="{0A5A3FCF-2634-A65B-71BC-38C43C2B216A}"/>
          </ac:spMkLst>
        </pc:spChg>
        <pc:cxnChg chg="add del">
          <ac:chgData name="Narayane, Nikhil" userId="1ffeae3b-e570-4e8b-8ec3-aec7862edd38" providerId="ADAL" clId="{7DD4157D-857A-6C4B-90AE-5DDEFB5A8C8E}" dt="2024-12-09T13:07:36.214" v="13662"/>
          <ac:cxnSpMkLst>
            <pc:docMk/>
            <pc:sldMk cId="2635714782" sldId="350"/>
            <ac:cxnSpMk id="19" creationId="{60E8A6D6-0ED0-C7F4-706C-8C077BD589B2}"/>
          </ac:cxnSpMkLst>
        </pc:cxnChg>
      </pc:sldChg>
      <pc:sldChg chg="modSp add mod">
        <pc:chgData name="Narayane, Nikhil" userId="1ffeae3b-e570-4e8b-8ec3-aec7862edd38" providerId="ADAL" clId="{7DD4157D-857A-6C4B-90AE-5DDEFB5A8C8E}" dt="2024-12-09T13:08:57.311" v="13704" actId="14100"/>
        <pc:sldMkLst>
          <pc:docMk/>
          <pc:sldMk cId="3221270160" sldId="350"/>
        </pc:sldMkLst>
        <pc:spChg chg="mod">
          <ac:chgData name="Narayane, Nikhil" userId="1ffeae3b-e570-4e8b-8ec3-aec7862edd38" providerId="ADAL" clId="{7DD4157D-857A-6C4B-90AE-5DDEFB5A8C8E}" dt="2024-12-09T13:08:57.311" v="13704" actId="14100"/>
          <ac:spMkLst>
            <pc:docMk/>
            <pc:sldMk cId="3221270160" sldId="350"/>
            <ac:spMk id="2" creationId="{694E1152-0C91-B953-27BF-0193B0594274}"/>
          </ac:spMkLst>
        </pc:spChg>
      </pc:sldChg>
      <pc:sldChg chg="addSp delSp modSp add del mod modNotesTx">
        <pc:chgData name="Narayane, Nikhil" userId="1ffeae3b-e570-4e8b-8ec3-aec7862edd38" providerId="ADAL" clId="{7DD4157D-857A-6C4B-90AE-5DDEFB5A8C8E}" dt="2024-12-10T04:09:27.264" v="20193" actId="2696"/>
        <pc:sldMkLst>
          <pc:docMk/>
          <pc:sldMk cId="2913977233" sldId="351"/>
        </pc:sldMkLst>
        <pc:spChg chg="mod">
          <ac:chgData name="Narayane, Nikhil" userId="1ffeae3b-e570-4e8b-8ec3-aec7862edd38" providerId="ADAL" clId="{7DD4157D-857A-6C4B-90AE-5DDEFB5A8C8E}" dt="2024-12-09T13:09:25.223" v="13742" actId="20577"/>
          <ac:spMkLst>
            <pc:docMk/>
            <pc:sldMk cId="2913977233" sldId="351"/>
            <ac:spMk id="2" creationId="{7CEE8B88-5EFF-AF9C-38BB-67BD5D203BF9}"/>
          </ac:spMkLst>
        </pc:spChg>
        <pc:spChg chg="del mod">
          <ac:chgData name="Narayane, Nikhil" userId="1ffeae3b-e570-4e8b-8ec3-aec7862edd38" providerId="ADAL" clId="{7DD4157D-857A-6C4B-90AE-5DDEFB5A8C8E}" dt="2024-12-09T17:01:02.649" v="15321" actId="478"/>
          <ac:spMkLst>
            <pc:docMk/>
            <pc:sldMk cId="2913977233" sldId="351"/>
            <ac:spMk id="3" creationId="{4800C127-D108-8B3C-7794-9C8056C96EAB}"/>
          </ac:spMkLst>
        </pc:spChg>
        <pc:spChg chg="add mod">
          <ac:chgData name="Narayane, Nikhil" userId="1ffeae3b-e570-4e8b-8ec3-aec7862edd38" providerId="ADAL" clId="{7DD4157D-857A-6C4B-90AE-5DDEFB5A8C8E}" dt="2024-12-10T03:55:11.998" v="19994" actId="20577"/>
          <ac:spMkLst>
            <pc:docMk/>
            <pc:sldMk cId="2913977233" sldId="351"/>
            <ac:spMk id="4" creationId="{510FB73A-8ED7-62DE-EF70-8A177BBDFDF1}"/>
          </ac:spMkLst>
        </pc:spChg>
        <pc:graphicFrameChg chg="add del mod">
          <ac:chgData name="Narayane, Nikhil" userId="1ffeae3b-e570-4e8b-8ec3-aec7862edd38" providerId="ADAL" clId="{7DD4157D-857A-6C4B-90AE-5DDEFB5A8C8E}" dt="2024-12-10T03:54:29.792" v="19948" actId="478"/>
          <ac:graphicFrameMkLst>
            <pc:docMk/>
            <pc:sldMk cId="2913977233" sldId="351"/>
            <ac:graphicFrameMk id="5" creationId="{29B3EB17-56C0-BCAE-267A-7907B468BB27}"/>
          </ac:graphicFrameMkLst>
        </pc:graphicFrameChg>
      </pc:sldChg>
      <pc:sldChg chg="addSp delSp modSp add mod ord">
        <pc:chgData name="Narayane, Nikhil" userId="1ffeae3b-e570-4e8b-8ec3-aec7862edd38" providerId="ADAL" clId="{7DD4157D-857A-6C4B-90AE-5DDEFB5A8C8E}" dt="2024-12-10T04:56:49.270" v="20402" actId="1076"/>
        <pc:sldMkLst>
          <pc:docMk/>
          <pc:sldMk cId="3739043994" sldId="352"/>
        </pc:sldMkLst>
        <pc:spChg chg="del">
          <ac:chgData name="Narayane, Nikhil" userId="1ffeae3b-e570-4e8b-8ec3-aec7862edd38" providerId="ADAL" clId="{7DD4157D-857A-6C4B-90AE-5DDEFB5A8C8E}" dt="2024-12-10T04:56:31.473" v="20397" actId="478"/>
          <ac:spMkLst>
            <pc:docMk/>
            <pc:sldMk cId="3739043994" sldId="352"/>
            <ac:spMk id="3" creationId="{5A0E7DF1-F919-DD5B-E3BC-8244225F7939}"/>
          </ac:spMkLst>
        </pc:spChg>
        <pc:spChg chg="add del mod">
          <ac:chgData name="Narayane, Nikhil" userId="1ffeae3b-e570-4e8b-8ec3-aec7862edd38" providerId="ADAL" clId="{7DD4157D-857A-6C4B-90AE-5DDEFB5A8C8E}" dt="2024-12-10T04:56:34.512" v="20398" actId="478"/>
          <ac:spMkLst>
            <pc:docMk/>
            <pc:sldMk cId="3739043994" sldId="352"/>
            <ac:spMk id="5" creationId="{5D4B29C7-74A4-4A51-BDE3-80421E8235EE}"/>
          </ac:spMkLst>
        </pc:spChg>
        <pc:graphicFrameChg chg="mod">
          <ac:chgData name="Narayane, Nikhil" userId="1ffeae3b-e570-4e8b-8ec3-aec7862edd38" providerId="ADAL" clId="{7DD4157D-857A-6C4B-90AE-5DDEFB5A8C8E}" dt="2024-12-10T04:56:49.270" v="20402" actId="1076"/>
          <ac:graphicFrameMkLst>
            <pc:docMk/>
            <pc:sldMk cId="3739043994" sldId="352"/>
            <ac:graphicFrameMk id="8" creationId="{89C4FFE1-120C-8E27-D2E2-84E24064D5AD}"/>
          </ac:graphicFrameMkLst>
        </pc:graphicFrameChg>
      </pc:sldChg>
      <pc:sldChg chg="add del">
        <pc:chgData name="Narayane, Nikhil" userId="1ffeae3b-e570-4e8b-8ec3-aec7862edd38" providerId="ADAL" clId="{7DD4157D-857A-6C4B-90AE-5DDEFB5A8C8E}" dt="2024-12-10T05:19:32.529" v="20802" actId="2696"/>
        <pc:sldMkLst>
          <pc:docMk/>
          <pc:sldMk cId="3782732270" sldId="353"/>
        </pc:sldMkLst>
      </pc:sldChg>
      <pc:sldChg chg="addSp delSp modSp add mod">
        <pc:chgData name="Narayane, Nikhil" userId="1ffeae3b-e570-4e8b-8ec3-aec7862edd38" providerId="ADAL" clId="{7DD4157D-857A-6C4B-90AE-5DDEFB5A8C8E}" dt="2024-12-10T11:12:50.805" v="21884" actId="114"/>
        <pc:sldMkLst>
          <pc:docMk/>
          <pc:sldMk cId="3044179297" sldId="354"/>
        </pc:sldMkLst>
        <pc:spChg chg="mod">
          <ac:chgData name="Narayane, Nikhil" userId="1ffeae3b-e570-4e8b-8ec3-aec7862edd38" providerId="ADAL" clId="{7DD4157D-857A-6C4B-90AE-5DDEFB5A8C8E}" dt="2024-12-10T04:55:29.763" v="20381" actId="20577"/>
          <ac:spMkLst>
            <pc:docMk/>
            <pc:sldMk cId="3044179297" sldId="354"/>
            <ac:spMk id="2" creationId="{B999759A-FCAE-0964-EF0E-31117F236268}"/>
          </ac:spMkLst>
        </pc:spChg>
        <pc:spChg chg="add mod">
          <ac:chgData name="Narayane, Nikhil" userId="1ffeae3b-e570-4e8b-8ec3-aec7862edd38" providerId="ADAL" clId="{7DD4157D-857A-6C4B-90AE-5DDEFB5A8C8E}" dt="2024-12-10T11:12:50.805" v="21884" actId="114"/>
          <ac:spMkLst>
            <pc:docMk/>
            <pc:sldMk cId="3044179297" sldId="354"/>
            <ac:spMk id="3" creationId="{67A7FE75-93B0-44D2-04CF-B741290C3388}"/>
          </ac:spMkLst>
        </pc:spChg>
        <pc:spChg chg="del">
          <ac:chgData name="Narayane, Nikhil" userId="1ffeae3b-e570-4e8b-8ec3-aec7862edd38" providerId="ADAL" clId="{7DD4157D-857A-6C4B-90AE-5DDEFB5A8C8E}" dt="2024-12-10T03:28:54.778" v="19573" actId="478"/>
          <ac:spMkLst>
            <pc:docMk/>
            <pc:sldMk cId="3044179297" sldId="354"/>
            <ac:spMk id="4" creationId="{463B7AA2-0C9A-441D-2877-60717454703E}"/>
          </ac:spMkLst>
        </pc:spChg>
        <pc:spChg chg="add mod">
          <ac:chgData name="Narayane, Nikhil" userId="1ffeae3b-e570-4e8b-8ec3-aec7862edd38" providerId="ADAL" clId="{7DD4157D-857A-6C4B-90AE-5DDEFB5A8C8E}" dt="2024-12-10T11:04:54.982" v="21817" actId="20577"/>
          <ac:spMkLst>
            <pc:docMk/>
            <pc:sldMk cId="3044179297" sldId="354"/>
            <ac:spMk id="6" creationId="{031CAC8B-6E6E-FD7A-CE39-F22F0943EE40}"/>
          </ac:spMkLst>
        </pc:spChg>
        <pc:spChg chg="add mod">
          <ac:chgData name="Narayane, Nikhil" userId="1ffeae3b-e570-4e8b-8ec3-aec7862edd38" providerId="ADAL" clId="{7DD4157D-857A-6C4B-90AE-5DDEFB5A8C8E}" dt="2024-12-10T11:04:50.133" v="21801" actId="20577"/>
          <ac:spMkLst>
            <pc:docMk/>
            <pc:sldMk cId="3044179297" sldId="354"/>
            <ac:spMk id="7" creationId="{087F9A04-73DA-F62F-7108-3C4C735BEE83}"/>
          </ac:spMkLst>
        </pc:spChg>
        <pc:picChg chg="add del mod">
          <ac:chgData name="Narayane, Nikhil" userId="1ffeae3b-e570-4e8b-8ec3-aec7862edd38" providerId="ADAL" clId="{7DD4157D-857A-6C4B-90AE-5DDEFB5A8C8E}" dt="2024-12-10T04:46:12.466" v="20332" actId="478"/>
          <ac:picMkLst>
            <pc:docMk/>
            <pc:sldMk cId="3044179297" sldId="354"/>
            <ac:picMk id="3" creationId="{E4B4F8CE-4519-CD66-F4F2-82C97F8BB8A5}"/>
          </ac:picMkLst>
        </pc:picChg>
        <pc:picChg chg="add mod">
          <ac:chgData name="Narayane, Nikhil" userId="1ffeae3b-e570-4e8b-8ec3-aec7862edd38" providerId="ADAL" clId="{7DD4157D-857A-6C4B-90AE-5DDEFB5A8C8E}" dt="2024-12-10T04:45:03.754" v="20330" actId="1076"/>
          <ac:picMkLst>
            <pc:docMk/>
            <pc:sldMk cId="3044179297" sldId="354"/>
            <ac:picMk id="5" creationId="{29FFB8F2-AC15-DBF2-6889-CCCBE9E6006F}"/>
          </ac:picMkLst>
        </pc:picChg>
        <pc:picChg chg="add mod">
          <ac:chgData name="Narayane, Nikhil" userId="1ffeae3b-e570-4e8b-8ec3-aec7862edd38" providerId="ADAL" clId="{7DD4157D-857A-6C4B-90AE-5DDEFB5A8C8E}" dt="2024-12-10T04:46:30.212" v="20335" actId="1076"/>
          <ac:picMkLst>
            <pc:docMk/>
            <pc:sldMk cId="3044179297" sldId="354"/>
            <ac:picMk id="8" creationId="{A3E0CF59-0235-062C-5672-B5CB4D5416EA}"/>
          </ac:picMkLst>
        </pc:picChg>
      </pc:sldChg>
      <pc:sldChg chg="addSp delSp modSp add mod">
        <pc:chgData name="Narayane, Nikhil" userId="1ffeae3b-e570-4e8b-8ec3-aec7862edd38" providerId="ADAL" clId="{7DD4157D-857A-6C4B-90AE-5DDEFB5A8C8E}" dt="2024-12-10T04:15:06.978" v="20242" actId="478"/>
        <pc:sldMkLst>
          <pc:docMk/>
          <pc:sldMk cId="3927608518" sldId="355"/>
        </pc:sldMkLst>
        <pc:spChg chg="add del mod">
          <ac:chgData name="Narayane, Nikhil" userId="1ffeae3b-e570-4e8b-8ec3-aec7862edd38" providerId="ADAL" clId="{7DD4157D-857A-6C4B-90AE-5DDEFB5A8C8E}" dt="2024-12-10T04:11:50.703" v="20218" actId="478"/>
          <ac:spMkLst>
            <pc:docMk/>
            <pc:sldMk cId="3927608518" sldId="355"/>
            <ac:spMk id="3" creationId="{FCDEBCEB-24B4-B92E-957C-5CE7B838DA7E}"/>
          </ac:spMkLst>
        </pc:spChg>
        <pc:spChg chg="mod">
          <ac:chgData name="Narayane, Nikhil" userId="1ffeae3b-e570-4e8b-8ec3-aec7862edd38" providerId="ADAL" clId="{7DD4157D-857A-6C4B-90AE-5DDEFB5A8C8E}" dt="2024-12-10T04:11:28.297" v="20217" actId="20577"/>
          <ac:spMkLst>
            <pc:docMk/>
            <pc:sldMk cId="3927608518" sldId="355"/>
            <ac:spMk id="4" creationId="{E5C4D382-4131-1FDA-4B25-10415D536F74}"/>
          </ac:spMkLst>
        </pc:spChg>
        <pc:spChg chg="add del mod">
          <ac:chgData name="Narayane, Nikhil" userId="1ffeae3b-e570-4e8b-8ec3-aec7862edd38" providerId="ADAL" clId="{7DD4157D-857A-6C4B-90AE-5DDEFB5A8C8E}" dt="2024-12-10T04:15:06.978" v="20242" actId="478"/>
          <ac:spMkLst>
            <pc:docMk/>
            <pc:sldMk cId="3927608518" sldId="355"/>
            <ac:spMk id="6" creationId="{3FE61C1F-F3CD-698A-CDCA-26A19ECA92DD}"/>
          </ac:spMkLst>
        </pc:spChg>
        <pc:graphicFrameChg chg="del mod">
          <ac:chgData name="Narayane, Nikhil" userId="1ffeae3b-e570-4e8b-8ec3-aec7862edd38" providerId="ADAL" clId="{7DD4157D-857A-6C4B-90AE-5DDEFB5A8C8E}" dt="2024-12-10T04:15:04.525" v="20241" actId="478"/>
          <ac:graphicFrameMkLst>
            <pc:docMk/>
            <pc:sldMk cId="3927608518" sldId="355"/>
            <ac:graphicFrameMk id="5" creationId="{4196B942-5F24-C23A-0E19-83CF72731C17}"/>
          </ac:graphicFrameMkLst>
        </pc:graphicFrameChg>
      </pc:sldChg>
      <pc:sldChg chg="add del">
        <pc:chgData name="Narayane, Nikhil" userId="1ffeae3b-e570-4e8b-8ec3-aec7862edd38" providerId="ADAL" clId="{7DD4157D-857A-6C4B-90AE-5DDEFB5A8C8E}" dt="2024-12-10T04:11:17.924" v="20215" actId="2696"/>
        <pc:sldMkLst>
          <pc:docMk/>
          <pc:sldMk cId="472884990" sldId="356"/>
        </pc:sldMkLst>
      </pc:sldChg>
      <pc:sldChg chg="add del">
        <pc:chgData name="Narayane, Nikhil" userId="1ffeae3b-e570-4e8b-8ec3-aec7862edd38" providerId="ADAL" clId="{7DD4157D-857A-6C4B-90AE-5DDEFB5A8C8E}" dt="2024-12-10T04:22:23.869" v="20280" actId="2696"/>
        <pc:sldMkLst>
          <pc:docMk/>
          <pc:sldMk cId="544738482" sldId="356"/>
        </pc:sldMkLst>
      </pc:sldChg>
      <pc:sldChg chg="modSp add">
        <pc:chgData name="Narayane, Nikhil" userId="1ffeae3b-e570-4e8b-8ec3-aec7862edd38" providerId="ADAL" clId="{7DD4157D-857A-6C4B-90AE-5DDEFB5A8C8E}" dt="2024-12-10T04:15:41.389" v="20268" actId="20577"/>
        <pc:sldMkLst>
          <pc:docMk/>
          <pc:sldMk cId="385730953" sldId="357"/>
        </pc:sldMkLst>
        <pc:spChg chg="mod">
          <ac:chgData name="Narayane, Nikhil" userId="1ffeae3b-e570-4e8b-8ec3-aec7862edd38" providerId="ADAL" clId="{7DD4157D-857A-6C4B-90AE-5DDEFB5A8C8E}" dt="2024-12-10T04:15:33.875" v="20250" actId="20577"/>
          <ac:spMkLst>
            <pc:docMk/>
            <pc:sldMk cId="385730953" sldId="357"/>
            <ac:spMk id="6" creationId="{1928E1FE-15FA-2E53-8DBA-EF11DBE6B6D1}"/>
          </ac:spMkLst>
        </pc:spChg>
        <pc:graphicFrameChg chg="mod">
          <ac:chgData name="Narayane, Nikhil" userId="1ffeae3b-e570-4e8b-8ec3-aec7862edd38" providerId="ADAL" clId="{7DD4157D-857A-6C4B-90AE-5DDEFB5A8C8E}" dt="2024-12-10T04:15:41.389" v="20268" actId="20577"/>
          <ac:graphicFrameMkLst>
            <pc:docMk/>
            <pc:sldMk cId="385730953" sldId="357"/>
            <ac:graphicFrameMk id="5" creationId="{25AE2097-3874-82DF-75EA-8A1B4A473A4C}"/>
          </ac:graphicFrameMkLst>
        </pc:graphicFrameChg>
      </pc:sldChg>
      <pc:sldChg chg="addSp modSp add mod">
        <pc:chgData name="Narayane, Nikhil" userId="1ffeae3b-e570-4e8b-8ec3-aec7862edd38" providerId="ADAL" clId="{7DD4157D-857A-6C4B-90AE-5DDEFB5A8C8E}" dt="2024-12-10T04:17:22.757" v="20279" actId="20577"/>
        <pc:sldMkLst>
          <pc:docMk/>
          <pc:sldMk cId="4043242666" sldId="358"/>
        </pc:sldMkLst>
        <pc:spChg chg="add mod">
          <ac:chgData name="Narayane, Nikhil" userId="1ffeae3b-e570-4e8b-8ec3-aec7862edd38" providerId="ADAL" clId="{7DD4157D-857A-6C4B-90AE-5DDEFB5A8C8E}" dt="2024-12-10T04:17:22.757" v="20279" actId="20577"/>
          <ac:spMkLst>
            <pc:docMk/>
            <pc:sldMk cId="4043242666" sldId="358"/>
            <ac:spMk id="3" creationId="{3F534548-0A9D-6110-1834-7585F457126A}"/>
          </ac:spMkLst>
        </pc:spChg>
        <pc:spChg chg="mod">
          <ac:chgData name="Narayane, Nikhil" userId="1ffeae3b-e570-4e8b-8ec3-aec7862edd38" providerId="ADAL" clId="{7DD4157D-857A-6C4B-90AE-5DDEFB5A8C8E}" dt="2024-12-10T04:16:56.504" v="20275" actId="1076"/>
          <ac:spMkLst>
            <pc:docMk/>
            <pc:sldMk cId="4043242666" sldId="358"/>
            <ac:spMk id="6" creationId="{9A79DD08-DC3F-1DA4-B1E9-46B9C32B98FC}"/>
          </ac:spMkLst>
        </pc:spChg>
        <pc:graphicFrameChg chg="mod">
          <ac:chgData name="Narayane, Nikhil" userId="1ffeae3b-e570-4e8b-8ec3-aec7862edd38" providerId="ADAL" clId="{7DD4157D-857A-6C4B-90AE-5DDEFB5A8C8E}" dt="2024-12-10T04:16:51.673" v="20274" actId="1076"/>
          <ac:graphicFrameMkLst>
            <pc:docMk/>
            <pc:sldMk cId="4043242666" sldId="358"/>
            <ac:graphicFrameMk id="5" creationId="{300A516F-76D5-615D-B077-10EE12DB3210}"/>
          </ac:graphicFrameMkLst>
        </pc:graphicFrameChg>
      </pc:sldChg>
      <pc:sldChg chg="addSp delSp modSp add mod">
        <pc:chgData name="Narayane, Nikhil" userId="1ffeae3b-e570-4e8b-8ec3-aec7862edd38" providerId="ADAL" clId="{7DD4157D-857A-6C4B-90AE-5DDEFB5A8C8E}" dt="2024-12-10T06:01:24.240" v="21491" actId="1076"/>
        <pc:sldMkLst>
          <pc:docMk/>
          <pc:sldMk cId="2373762717" sldId="359"/>
        </pc:sldMkLst>
        <pc:spChg chg="mod">
          <ac:chgData name="Narayane, Nikhil" userId="1ffeae3b-e570-4e8b-8ec3-aec7862edd38" providerId="ADAL" clId="{7DD4157D-857A-6C4B-90AE-5DDEFB5A8C8E}" dt="2024-12-10T04:55:39.636" v="20396" actId="20577"/>
          <ac:spMkLst>
            <pc:docMk/>
            <pc:sldMk cId="2373762717" sldId="359"/>
            <ac:spMk id="2" creationId="{FB24BA96-9FA0-D910-D8B7-061BC2CAB19D}"/>
          </ac:spMkLst>
        </pc:spChg>
        <pc:spChg chg="del">
          <ac:chgData name="Narayane, Nikhil" userId="1ffeae3b-e570-4e8b-8ec3-aec7862edd38" providerId="ADAL" clId="{7DD4157D-857A-6C4B-90AE-5DDEFB5A8C8E}" dt="2024-12-10T04:53:27.764" v="20342" actId="478"/>
          <ac:spMkLst>
            <pc:docMk/>
            <pc:sldMk cId="2373762717" sldId="359"/>
            <ac:spMk id="6" creationId="{236F1E76-F020-AD66-A183-9B6EB506EE64}"/>
          </ac:spMkLst>
        </pc:spChg>
        <pc:spChg chg="mod">
          <ac:chgData name="Narayane, Nikhil" userId="1ffeae3b-e570-4e8b-8ec3-aec7862edd38" providerId="ADAL" clId="{7DD4157D-857A-6C4B-90AE-5DDEFB5A8C8E}" dt="2024-12-10T06:01:24.240" v="21491" actId="1076"/>
          <ac:spMkLst>
            <pc:docMk/>
            <pc:sldMk cId="2373762717" sldId="359"/>
            <ac:spMk id="7" creationId="{79AE87A3-0F60-3E1F-1E4C-37E2CB8B8666}"/>
          </ac:spMkLst>
        </pc:spChg>
        <pc:picChg chg="add mod">
          <ac:chgData name="Narayane, Nikhil" userId="1ffeae3b-e570-4e8b-8ec3-aec7862edd38" providerId="ADAL" clId="{7DD4157D-857A-6C4B-90AE-5DDEFB5A8C8E}" dt="2024-12-10T06:01:15.574" v="21490" actId="1076"/>
          <ac:picMkLst>
            <pc:docMk/>
            <pc:sldMk cId="2373762717" sldId="359"/>
            <ac:picMk id="3" creationId="{F83F61D7-2256-49EA-E9D1-C1D09A4B2336}"/>
          </ac:picMkLst>
        </pc:picChg>
        <pc:picChg chg="del">
          <ac:chgData name="Narayane, Nikhil" userId="1ffeae3b-e570-4e8b-8ec3-aec7862edd38" providerId="ADAL" clId="{7DD4157D-857A-6C4B-90AE-5DDEFB5A8C8E}" dt="2024-12-10T04:46:48.685" v="20339" actId="478"/>
          <ac:picMkLst>
            <pc:docMk/>
            <pc:sldMk cId="2373762717" sldId="359"/>
            <ac:picMk id="5" creationId="{2F8E3AF1-76A5-5BE5-0859-9A17AB1910CF}"/>
          </ac:picMkLst>
        </pc:picChg>
        <pc:picChg chg="del">
          <ac:chgData name="Narayane, Nikhil" userId="1ffeae3b-e570-4e8b-8ec3-aec7862edd38" providerId="ADAL" clId="{7DD4157D-857A-6C4B-90AE-5DDEFB5A8C8E}" dt="2024-12-10T04:46:47.686" v="20338" actId="478"/>
          <ac:picMkLst>
            <pc:docMk/>
            <pc:sldMk cId="2373762717" sldId="359"/>
            <ac:picMk id="8" creationId="{977A392E-CAD1-5C7F-B05D-913C203B26FE}"/>
          </ac:picMkLst>
        </pc:picChg>
      </pc:sldChg>
      <pc:sldChg chg="addSp delSp modSp add del mod">
        <pc:chgData name="Narayane, Nikhil" userId="1ffeae3b-e570-4e8b-8ec3-aec7862edd38" providerId="ADAL" clId="{7DD4157D-857A-6C4B-90AE-5DDEFB5A8C8E}" dt="2024-12-10T05:06:19.721" v="20736" actId="2696"/>
        <pc:sldMkLst>
          <pc:docMk/>
          <pc:sldMk cId="2355605800" sldId="360"/>
        </pc:sldMkLst>
        <pc:spChg chg="mod">
          <ac:chgData name="Narayane, Nikhil" userId="1ffeae3b-e570-4e8b-8ec3-aec7862edd38" providerId="ADAL" clId="{7DD4157D-857A-6C4B-90AE-5DDEFB5A8C8E}" dt="2024-12-10T05:03:02.515" v="20639" actId="1076"/>
          <ac:spMkLst>
            <pc:docMk/>
            <pc:sldMk cId="2355605800" sldId="360"/>
            <ac:spMk id="2" creationId="{969D0B50-D0F9-0E97-6539-45697E5B92DE}"/>
          </ac:spMkLst>
        </pc:spChg>
        <pc:spChg chg="del mod">
          <ac:chgData name="Narayane, Nikhil" userId="1ffeae3b-e570-4e8b-8ec3-aec7862edd38" providerId="ADAL" clId="{7DD4157D-857A-6C4B-90AE-5DDEFB5A8C8E}" dt="2024-12-10T05:01:19.323" v="20498" actId="478"/>
          <ac:spMkLst>
            <pc:docMk/>
            <pc:sldMk cId="2355605800" sldId="360"/>
            <ac:spMk id="3" creationId="{9AB66F5C-4DA9-F00B-6E9A-6211C689ACD7}"/>
          </ac:spMkLst>
        </pc:spChg>
        <pc:spChg chg="add mod">
          <ac:chgData name="Narayane, Nikhil" userId="1ffeae3b-e570-4e8b-8ec3-aec7862edd38" providerId="ADAL" clId="{7DD4157D-857A-6C4B-90AE-5DDEFB5A8C8E}" dt="2024-12-10T05:03:15.437" v="20641" actId="20577"/>
          <ac:spMkLst>
            <pc:docMk/>
            <pc:sldMk cId="2355605800" sldId="360"/>
            <ac:spMk id="4" creationId="{781FF848-B6DD-C349-24A5-A89D52E98A9B}"/>
          </ac:spMkLst>
        </pc:spChg>
        <pc:spChg chg="add del mod">
          <ac:chgData name="Narayane, Nikhil" userId="1ffeae3b-e570-4e8b-8ec3-aec7862edd38" providerId="ADAL" clId="{7DD4157D-857A-6C4B-90AE-5DDEFB5A8C8E}" dt="2024-12-10T05:04:55.209" v="20644"/>
          <ac:spMkLst>
            <pc:docMk/>
            <pc:sldMk cId="2355605800" sldId="360"/>
            <ac:spMk id="5" creationId="{560BB9FA-1CCF-5358-796B-FA0B7321CCC6}"/>
          </ac:spMkLst>
        </pc:spChg>
      </pc:sldChg>
      <pc:sldChg chg="addSp delSp add del setBg delDesignElem">
        <pc:chgData name="Narayane, Nikhil" userId="1ffeae3b-e570-4e8b-8ec3-aec7862edd38" providerId="ADAL" clId="{7DD4157D-857A-6C4B-90AE-5DDEFB5A8C8E}" dt="2024-12-10T05:00:55.675" v="20456"/>
        <pc:sldMkLst>
          <pc:docMk/>
          <pc:sldMk cId="3158826352" sldId="360"/>
        </pc:sldMkLst>
        <pc:spChg chg="add del">
          <ac:chgData name="Narayane, Nikhil" userId="1ffeae3b-e570-4e8b-8ec3-aec7862edd38" providerId="ADAL" clId="{7DD4157D-857A-6C4B-90AE-5DDEFB5A8C8E}" dt="2024-12-10T05:00:55.675" v="20456"/>
          <ac:spMkLst>
            <pc:docMk/>
            <pc:sldMk cId="3158826352" sldId="360"/>
            <ac:spMk id="8" creationId="{87403549-E4C3-039E-61D9-0E7568E58EC1}"/>
          </ac:spMkLst>
        </pc:spChg>
        <pc:cxnChg chg="add del">
          <ac:chgData name="Narayane, Nikhil" userId="1ffeae3b-e570-4e8b-8ec3-aec7862edd38" providerId="ADAL" clId="{7DD4157D-857A-6C4B-90AE-5DDEFB5A8C8E}" dt="2024-12-10T05:00:55.675" v="20456"/>
          <ac:cxnSpMkLst>
            <pc:docMk/>
            <pc:sldMk cId="3158826352" sldId="360"/>
            <ac:cxnSpMk id="10" creationId="{072D1F00-87E8-161B-798E-7DA12CDE42C7}"/>
          </ac:cxnSpMkLst>
        </pc:cxnChg>
      </pc:sldChg>
      <pc:sldChg chg="addSp delSp modSp add mod ord setBg">
        <pc:chgData name="Narayane, Nikhil" userId="1ffeae3b-e570-4e8b-8ec3-aec7862edd38" providerId="ADAL" clId="{7DD4157D-857A-6C4B-90AE-5DDEFB5A8C8E}" dt="2024-12-10T05:48:18.022" v="21487"/>
        <pc:sldMkLst>
          <pc:docMk/>
          <pc:sldMk cId="1821317017" sldId="361"/>
        </pc:sldMkLst>
        <pc:spChg chg="del">
          <ac:chgData name="Narayane, Nikhil" userId="1ffeae3b-e570-4e8b-8ec3-aec7862edd38" providerId="ADAL" clId="{7DD4157D-857A-6C4B-90AE-5DDEFB5A8C8E}" dt="2024-12-10T05:05:05.646" v="20646" actId="478"/>
          <ac:spMkLst>
            <pc:docMk/>
            <pc:sldMk cId="1821317017" sldId="361"/>
            <ac:spMk id="2" creationId="{01872933-EC49-72A7-9D67-BB4D59A1E918}"/>
          </ac:spMkLst>
        </pc:spChg>
        <pc:spChg chg="add del mod">
          <ac:chgData name="Narayane, Nikhil" userId="1ffeae3b-e570-4e8b-8ec3-aec7862edd38" providerId="ADAL" clId="{7DD4157D-857A-6C4B-90AE-5DDEFB5A8C8E}" dt="2024-12-10T05:05:11.304" v="20648" actId="478"/>
          <ac:spMkLst>
            <pc:docMk/>
            <pc:sldMk cId="1821317017" sldId="361"/>
            <ac:spMk id="4" creationId="{35715014-81D2-62B1-184D-59A1FE85AD95}"/>
          </ac:spMkLst>
        </pc:spChg>
        <pc:spChg chg="add del mod">
          <ac:chgData name="Narayane, Nikhil" userId="1ffeae3b-e570-4e8b-8ec3-aec7862edd38" providerId="ADAL" clId="{7DD4157D-857A-6C4B-90AE-5DDEFB5A8C8E}" dt="2024-12-10T05:46:37.056" v="21474" actId="26606"/>
          <ac:spMkLst>
            <pc:docMk/>
            <pc:sldMk cId="1821317017" sldId="361"/>
            <ac:spMk id="5" creationId="{CBEB8E31-7E53-2B11-787F-EC3A3B5C5557}"/>
          </ac:spMkLst>
        </pc:spChg>
        <pc:spChg chg="add">
          <ac:chgData name="Narayane, Nikhil" userId="1ffeae3b-e570-4e8b-8ec3-aec7862edd38" providerId="ADAL" clId="{7DD4157D-857A-6C4B-90AE-5DDEFB5A8C8E}" dt="2024-12-10T05:46:37.056" v="21474" actId="26606"/>
          <ac:spMkLst>
            <pc:docMk/>
            <pc:sldMk cId="1821317017" sldId="361"/>
            <ac:spMk id="11" creationId="{AE2B703B-46F9-481A-A605-82E2A828C4FA}"/>
          </ac:spMkLst>
        </pc:spChg>
        <pc:spChg chg="add">
          <ac:chgData name="Narayane, Nikhil" userId="1ffeae3b-e570-4e8b-8ec3-aec7862edd38" providerId="ADAL" clId="{7DD4157D-857A-6C4B-90AE-5DDEFB5A8C8E}" dt="2024-12-10T05:46:37.056" v="21474" actId="26606"/>
          <ac:spMkLst>
            <pc:docMk/>
            <pc:sldMk cId="1821317017" sldId="361"/>
            <ac:spMk id="13" creationId="{F13BE4D7-0C3D-4906-B230-A1C5B4665CCF}"/>
          </ac:spMkLst>
        </pc:spChg>
        <pc:graphicFrameChg chg="add mod">
          <ac:chgData name="Narayane, Nikhil" userId="1ffeae3b-e570-4e8b-8ec3-aec7862edd38" providerId="ADAL" clId="{7DD4157D-857A-6C4B-90AE-5DDEFB5A8C8E}" dt="2024-12-10T05:48:18.022" v="21487"/>
          <ac:graphicFrameMkLst>
            <pc:docMk/>
            <pc:sldMk cId="1821317017" sldId="361"/>
            <ac:graphicFrameMk id="7" creationId="{0C33C470-85A2-3F57-1C62-7923C1764D23}"/>
          </ac:graphicFrameMkLst>
        </pc:graphicFrameChg>
        <pc:graphicFrameChg chg="del">
          <ac:chgData name="Narayane, Nikhil" userId="1ffeae3b-e570-4e8b-8ec3-aec7862edd38" providerId="ADAL" clId="{7DD4157D-857A-6C4B-90AE-5DDEFB5A8C8E}" dt="2024-12-10T05:05:08.912" v="20647" actId="478"/>
          <ac:graphicFrameMkLst>
            <pc:docMk/>
            <pc:sldMk cId="1821317017" sldId="361"/>
            <ac:graphicFrameMk id="8" creationId="{0367315E-00A5-FA18-7C89-01F6F2B4D119}"/>
          </ac:graphicFrameMkLst>
        </pc:graphicFrameChg>
      </pc:sldChg>
      <pc:sldChg chg="delSp add mod">
        <pc:chgData name="Narayane, Nikhil" userId="1ffeae3b-e570-4e8b-8ec3-aec7862edd38" providerId="ADAL" clId="{7DD4157D-857A-6C4B-90AE-5DDEFB5A8C8E}" dt="2024-12-10T05:20:00.708" v="20808" actId="478"/>
        <pc:sldMkLst>
          <pc:docMk/>
          <pc:sldMk cId="787423050" sldId="362"/>
        </pc:sldMkLst>
        <pc:spChg chg="del">
          <ac:chgData name="Narayane, Nikhil" userId="1ffeae3b-e570-4e8b-8ec3-aec7862edd38" providerId="ADAL" clId="{7DD4157D-857A-6C4B-90AE-5DDEFB5A8C8E}" dt="2024-12-10T05:20:00.708" v="20808" actId="478"/>
          <ac:spMkLst>
            <pc:docMk/>
            <pc:sldMk cId="787423050" sldId="362"/>
            <ac:spMk id="3" creationId="{780884E1-00B8-8DA9-F062-2DC5E888DA6C}"/>
          </ac:spMkLst>
        </pc:spChg>
      </pc:sldChg>
      <pc:sldChg chg="addSp delSp modSp add mod">
        <pc:chgData name="Narayane, Nikhil" userId="1ffeae3b-e570-4e8b-8ec3-aec7862edd38" providerId="ADAL" clId="{7DD4157D-857A-6C4B-90AE-5DDEFB5A8C8E}" dt="2024-12-10T05:24:10.753" v="20815" actId="21"/>
        <pc:sldMkLst>
          <pc:docMk/>
          <pc:sldMk cId="898221168" sldId="363"/>
        </pc:sldMkLst>
        <pc:spChg chg="mod">
          <ac:chgData name="Narayane, Nikhil" userId="1ffeae3b-e570-4e8b-8ec3-aec7862edd38" providerId="ADAL" clId="{7DD4157D-857A-6C4B-90AE-5DDEFB5A8C8E}" dt="2024-12-10T05:20:12.008" v="20809" actId="1076"/>
          <ac:spMkLst>
            <pc:docMk/>
            <pc:sldMk cId="898221168" sldId="363"/>
            <ac:spMk id="3" creationId="{F938863D-5A96-F23E-6547-6E04FBA6C8D1}"/>
          </ac:spMkLst>
        </pc:spChg>
        <pc:picChg chg="add del mod">
          <ac:chgData name="Narayane, Nikhil" userId="1ffeae3b-e570-4e8b-8ec3-aec7862edd38" providerId="ADAL" clId="{7DD4157D-857A-6C4B-90AE-5DDEFB5A8C8E}" dt="2024-12-10T05:24:10.753" v="20815" actId="21"/>
          <ac:picMkLst>
            <pc:docMk/>
            <pc:sldMk cId="898221168" sldId="363"/>
            <ac:picMk id="5" creationId="{D8F53571-0035-E5DD-9012-39BF642BD9E7}"/>
          </ac:picMkLst>
        </pc:picChg>
      </pc:sldChg>
      <pc:sldChg chg="addSp delSp modSp add mod">
        <pc:chgData name="Narayane, Nikhil" userId="1ffeae3b-e570-4e8b-8ec3-aec7862edd38" providerId="ADAL" clId="{7DD4157D-857A-6C4B-90AE-5DDEFB5A8C8E}" dt="2024-12-10T05:35:59.390" v="21216" actId="14100"/>
        <pc:sldMkLst>
          <pc:docMk/>
          <pc:sldMk cId="3111002669" sldId="364"/>
        </pc:sldMkLst>
        <pc:spChg chg="del">
          <ac:chgData name="Narayane, Nikhil" userId="1ffeae3b-e570-4e8b-8ec3-aec7862edd38" providerId="ADAL" clId="{7DD4157D-857A-6C4B-90AE-5DDEFB5A8C8E}" dt="2024-12-10T05:24:37.893" v="20824" actId="478"/>
          <ac:spMkLst>
            <pc:docMk/>
            <pc:sldMk cId="3111002669" sldId="364"/>
            <ac:spMk id="3" creationId="{E4D5654B-8C23-0279-846C-7BB4BE8159FB}"/>
          </ac:spMkLst>
        </pc:spChg>
        <pc:spChg chg="del">
          <ac:chgData name="Narayane, Nikhil" userId="1ffeae3b-e570-4e8b-8ec3-aec7862edd38" providerId="ADAL" clId="{7DD4157D-857A-6C4B-90AE-5DDEFB5A8C8E}" dt="2024-12-10T05:24:35.426" v="20823" actId="478"/>
          <ac:spMkLst>
            <pc:docMk/>
            <pc:sldMk cId="3111002669" sldId="364"/>
            <ac:spMk id="4" creationId="{89905B62-9C20-C611-B1C1-07514D6009B9}"/>
          </ac:spMkLst>
        </pc:spChg>
        <pc:spChg chg="add mod">
          <ac:chgData name="Narayane, Nikhil" userId="1ffeae3b-e570-4e8b-8ec3-aec7862edd38" providerId="ADAL" clId="{7DD4157D-857A-6C4B-90AE-5DDEFB5A8C8E}" dt="2024-12-10T05:35:25.090" v="21206" actId="1076"/>
          <ac:spMkLst>
            <pc:docMk/>
            <pc:sldMk cId="3111002669" sldId="364"/>
            <ac:spMk id="6" creationId="{23F25FDC-CCFD-4EC1-D926-42322ADDA0B1}"/>
          </ac:spMkLst>
        </pc:spChg>
        <pc:spChg chg="add mod">
          <ac:chgData name="Narayane, Nikhil" userId="1ffeae3b-e570-4e8b-8ec3-aec7862edd38" providerId="ADAL" clId="{7DD4157D-857A-6C4B-90AE-5DDEFB5A8C8E}" dt="2024-12-10T05:35:55.269" v="21215" actId="1076"/>
          <ac:spMkLst>
            <pc:docMk/>
            <pc:sldMk cId="3111002669" sldId="364"/>
            <ac:spMk id="11" creationId="{F72CEC1E-FBEC-1F7C-6BAB-7A72E766B5DC}"/>
          </ac:spMkLst>
        </pc:spChg>
        <pc:picChg chg="add mod">
          <ac:chgData name="Narayane, Nikhil" userId="1ffeae3b-e570-4e8b-8ec3-aec7862edd38" providerId="ADAL" clId="{7DD4157D-857A-6C4B-90AE-5DDEFB5A8C8E}" dt="2024-12-10T05:24:58.938" v="20829" actId="1076"/>
          <ac:picMkLst>
            <pc:docMk/>
            <pc:sldMk cId="3111002669" sldId="364"/>
            <ac:picMk id="5" creationId="{076FB6BA-2DBC-3D1A-D5BB-9236A38982E0}"/>
          </ac:picMkLst>
        </pc:picChg>
        <pc:picChg chg="del">
          <ac:chgData name="Narayane, Nikhil" userId="1ffeae3b-e570-4e8b-8ec3-aec7862edd38" providerId="ADAL" clId="{7DD4157D-857A-6C4B-90AE-5DDEFB5A8C8E}" dt="2024-12-10T05:24:31.076" v="20822" actId="478"/>
          <ac:picMkLst>
            <pc:docMk/>
            <pc:sldMk cId="3111002669" sldId="364"/>
            <ac:picMk id="7" creationId="{91C81076-DE66-DE7E-082D-DD037A6B3E52}"/>
          </ac:picMkLst>
        </pc:picChg>
        <pc:cxnChg chg="add mod">
          <ac:chgData name="Narayane, Nikhil" userId="1ffeae3b-e570-4e8b-8ec3-aec7862edd38" providerId="ADAL" clId="{7DD4157D-857A-6C4B-90AE-5DDEFB5A8C8E}" dt="2024-12-10T05:35:59.390" v="21216" actId="14100"/>
          <ac:cxnSpMkLst>
            <pc:docMk/>
            <pc:sldMk cId="3111002669" sldId="364"/>
            <ac:cxnSpMk id="9" creationId="{17D0C139-EAC1-B9A0-F334-4D0CCE94F2D4}"/>
          </ac:cxnSpMkLst>
        </pc:cxnChg>
      </pc:sldChg>
      <pc:sldChg chg="addSp delSp modSp add mod">
        <pc:chgData name="Narayane, Nikhil" userId="1ffeae3b-e570-4e8b-8ec3-aec7862edd38" providerId="ADAL" clId="{7DD4157D-857A-6C4B-90AE-5DDEFB5A8C8E}" dt="2024-12-10T05:45:14.351" v="21456" actId="478"/>
        <pc:sldMkLst>
          <pc:docMk/>
          <pc:sldMk cId="343221927" sldId="365"/>
        </pc:sldMkLst>
        <pc:spChg chg="mod">
          <ac:chgData name="Narayane, Nikhil" userId="1ffeae3b-e570-4e8b-8ec3-aec7862edd38" providerId="ADAL" clId="{7DD4157D-857A-6C4B-90AE-5DDEFB5A8C8E}" dt="2024-12-10T05:44:59.766" v="21454" actId="20577"/>
          <ac:spMkLst>
            <pc:docMk/>
            <pc:sldMk cId="343221927" sldId="365"/>
            <ac:spMk id="2" creationId="{E70D7F64-457F-902D-C0EF-7B5521D2A5AF}"/>
          </ac:spMkLst>
        </pc:spChg>
        <pc:spChg chg="del">
          <ac:chgData name="Narayane, Nikhil" userId="1ffeae3b-e570-4e8b-8ec3-aec7862edd38" providerId="ADAL" clId="{7DD4157D-857A-6C4B-90AE-5DDEFB5A8C8E}" dt="2024-12-10T05:45:11.040" v="21455" actId="478"/>
          <ac:spMkLst>
            <pc:docMk/>
            <pc:sldMk cId="343221927" sldId="365"/>
            <ac:spMk id="3" creationId="{B51CAEB1-C516-A90E-0DDF-9BA7CCC78D8B}"/>
          </ac:spMkLst>
        </pc:spChg>
        <pc:spChg chg="add del mod">
          <ac:chgData name="Narayane, Nikhil" userId="1ffeae3b-e570-4e8b-8ec3-aec7862edd38" providerId="ADAL" clId="{7DD4157D-857A-6C4B-90AE-5DDEFB5A8C8E}" dt="2024-12-10T05:45:14.351" v="21456" actId="478"/>
          <ac:spMkLst>
            <pc:docMk/>
            <pc:sldMk cId="343221927" sldId="365"/>
            <ac:spMk id="5" creationId="{611887AD-0DC5-35E2-6E77-3089CFCD8EA5}"/>
          </ac:spMkLst>
        </pc:spChg>
      </pc:sldChg>
      <pc:sldChg chg="addSp delSp add del setBg delDesignElem">
        <pc:chgData name="Narayane, Nikhil" userId="1ffeae3b-e570-4e8b-8ec3-aec7862edd38" providerId="ADAL" clId="{7DD4157D-857A-6C4B-90AE-5DDEFB5A8C8E}" dt="2024-12-10T05:44:43.779" v="21427"/>
        <pc:sldMkLst>
          <pc:docMk/>
          <pc:sldMk cId="4093527539" sldId="365"/>
        </pc:sldMkLst>
        <pc:spChg chg="add del">
          <ac:chgData name="Narayane, Nikhil" userId="1ffeae3b-e570-4e8b-8ec3-aec7862edd38" providerId="ADAL" clId="{7DD4157D-857A-6C4B-90AE-5DDEFB5A8C8E}" dt="2024-12-10T05:44:43.779" v="21427"/>
          <ac:spMkLst>
            <pc:docMk/>
            <pc:sldMk cId="4093527539" sldId="365"/>
            <ac:spMk id="8" creationId="{B299AAF1-FE93-CB16-6F22-0494A64F4062}"/>
          </ac:spMkLst>
        </pc:spChg>
        <pc:cxnChg chg="add del">
          <ac:chgData name="Narayane, Nikhil" userId="1ffeae3b-e570-4e8b-8ec3-aec7862edd38" providerId="ADAL" clId="{7DD4157D-857A-6C4B-90AE-5DDEFB5A8C8E}" dt="2024-12-10T05:44:43.779" v="21427"/>
          <ac:cxnSpMkLst>
            <pc:docMk/>
            <pc:sldMk cId="4093527539" sldId="365"/>
            <ac:cxnSpMk id="10" creationId="{6DFAB36E-BCBA-4EA8-B17A-FDFD8F4BB98E}"/>
          </ac:cxnSpMkLst>
        </pc:cxnChg>
      </pc:sldChg>
      <pc:sldChg chg="addSp delSp modSp new mod setBg">
        <pc:chgData name="Narayane, Nikhil" userId="1ffeae3b-e570-4e8b-8ec3-aec7862edd38" providerId="ADAL" clId="{7DD4157D-857A-6C4B-90AE-5DDEFB5A8C8E}" dt="2024-12-10T06:11:18.178" v="21517" actId="255"/>
        <pc:sldMkLst>
          <pc:docMk/>
          <pc:sldMk cId="2308106808" sldId="366"/>
        </pc:sldMkLst>
        <pc:spChg chg="del">
          <ac:chgData name="Narayane, Nikhil" userId="1ffeae3b-e570-4e8b-8ec3-aec7862edd38" providerId="ADAL" clId="{7DD4157D-857A-6C4B-90AE-5DDEFB5A8C8E}" dt="2024-12-10T06:06:00.032" v="21495" actId="478"/>
          <ac:spMkLst>
            <pc:docMk/>
            <pc:sldMk cId="2308106808" sldId="366"/>
            <ac:spMk id="2" creationId="{4CC1F757-63F4-8BE8-1788-A40395000D53}"/>
          </ac:spMkLst>
        </pc:spChg>
        <pc:spChg chg="mod">
          <ac:chgData name="Narayane, Nikhil" userId="1ffeae3b-e570-4e8b-8ec3-aec7862edd38" providerId="ADAL" clId="{7DD4157D-857A-6C4B-90AE-5DDEFB5A8C8E}" dt="2024-12-10T06:11:18.178" v="21517" actId="255"/>
          <ac:spMkLst>
            <pc:docMk/>
            <pc:sldMk cId="2308106808" sldId="366"/>
            <ac:spMk id="3" creationId="{9E3306FE-086A-16A0-9E6C-4D4B896C7D9D}"/>
          </ac:spMkLst>
        </pc:spChg>
        <pc:spChg chg="add">
          <ac:chgData name="Narayane, Nikhil" userId="1ffeae3b-e570-4e8b-8ec3-aec7862edd38" providerId="ADAL" clId="{7DD4157D-857A-6C4B-90AE-5DDEFB5A8C8E}" dt="2024-12-10T06:11:04.702" v="21515" actId="26606"/>
          <ac:spMkLst>
            <pc:docMk/>
            <pc:sldMk cId="2308106808" sldId="366"/>
            <ac:spMk id="9" creationId="{12609869-9E80-471B-A487-A53288E0E791}"/>
          </ac:spMkLst>
        </pc:spChg>
        <pc:spChg chg="add">
          <ac:chgData name="Narayane, Nikhil" userId="1ffeae3b-e570-4e8b-8ec3-aec7862edd38" providerId="ADAL" clId="{7DD4157D-857A-6C4B-90AE-5DDEFB5A8C8E}" dt="2024-12-10T06:11:04.702" v="21515" actId="26606"/>
          <ac:spMkLst>
            <pc:docMk/>
            <pc:sldMk cId="2308106808" sldId="366"/>
            <ac:spMk id="11" creationId="{7004738A-9D34-43E8-97D2-CA0EED4F8BE0}"/>
          </ac:spMkLst>
        </pc:spChg>
        <pc:spChg chg="add">
          <ac:chgData name="Narayane, Nikhil" userId="1ffeae3b-e570-4e8b-8ec3-aec7862edd38" providerId="ADAL" clId="{7DD4157D-857A-6C4B-90AE-5DDEFB5A8C8E}" dt="2024-12-10T06:11:04.702" v="21515" actId="26606"/>
          <ac:spMkLst>
            <pc:docMk/>
            <pc:sldMk cId="2308106808" sldId="366"/>
            <ac:spMk id="13" creationId="{B8B8D07F-F13E-443E-BA68-2D26672D76B9}"/>
          </ac:spMkLst>
        </pc:spChg>
        <pc:spChg chg="add">
          <ac:chgData name="Narayane, Nikhil" userId="1ffeae3b-e570-4e8b-8ec3-aec7862edd38" providerId="ADAL" clId="{7DD4157D-857A-6C4B-90AE-5DDEFB5A8C8E}" dt="2024-12-10T06:11:04.702" v="21515" actId="26606"/>
          <ac:spMkLst>
            <pc:docMk/>
            <pc:sldMk cId="2308106808" sldId="366"/>
            <ac:spMk id="15" creationId="{2813A4FA-24A5-41ED-A534-3807D1B2F344}"/>
          </ac:spMkLst>
        </pc:spChg>
        <pc:spChg chg="add">
          <ac:chgData name="Narayane, Nikhil" userId="1ffeae3b-e570-4e8b-8ec3-aec7862edd38" providerId="ADAL" clId="{7DD4157D-857A-6C4B-90AE-5DDEFB5A8C8E}" dt="2024-12-10T06:11:04.702" v="21515" actId="26606"/>
          <ac:spMkLst>
            <pc:docMk/>
            <pc:sldMk cId="2308106808" sldId="366"/>
            <ac:spMk id="17" creationId="{C3944F27-CA70-4E84-A51A-E6BF89558979}"/>
          </ac:spMkLst>
        </pc:spChg>
        <pc:picChg chg="add mod">
          <ac:chgData name="Narayane, Nikhil" userId="1ffeae3b-e570-4e8b-8ec3-aec7862edd38" providerId="ADAL" clId="{7DD4157D-857A-6C4B-90AE-5DDEFB5A8C8E}" dt="2024-12-10T06:11:04.702" v="21515" actId="26606"/>
          <ac:picMkLst>
            <pc:docMk/>
            <pc:sldMk cId="2308106808" sldId="366"/>
            <ac:picMk id="4" creationId="{B9FB4B99-7B75-BB09-D19A-FC19D87D3D3A}"/>
          </ac:picMkLst>
        </pc:picChg>
      </pc:sldChg>
    </pc:docChg>
  </pc:docChgLst>
</pc:chgInfo>
</file>

<file path=ppt/diagrams/_rels/data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hyperlink" Target="https://youtube.com/@nikhilstat-kj9pq?si=PyMSqkMnv8qfB1X-" TargetMode="External"/><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hyperlink" Target="http://www.nikhil9.in/" TargetMode="External"/><Relationship Id="rId1" Type="http://schemas.openxmlformats.org/officeDocument/2006/relationships/hyperlink" Target="mailto:nikhil.narayane99@gmail.com" TargetMode="Externa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diagrams/_rels/drawing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hyperlink" Target="https://youtube.com/@nikhilstat-kj9pq?si=PyMSqkMnv8qfB1X-" TargetMode="External"/><Relationship Id="rId3" Type="http://schemas.openxmlformats.org/officeDocument/2006/relationships/image" Target="../media/image20.png"/><Relationship Id="rId7" Type="http://schemas.openxmlformats.org/officeDocument/2006/relationships/hyperlink" Target="mailto:nikhil.narayane99@gmail.com" TargetMode="External"/><Relationship Id="rId12" Type="http://schemas.openxmlformats.org/officeDocument/2006/relationships/image" Target="../media/image27.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6.png"/><Relationship Id="rId5" Type="http://schemas.openxmlformats.org/officeDocument/2006/relationships/image" Target="../media/image22.png"/><Relationship Id="rId10" Type="http://schemas.openxmlformats.org/officeDocument/2006/relationships/hyperlink" Target="http://www.nikhil9.in/" TargetMode="External"/><Relationship Id="rId4" Type="http://schemas.openxmlformats.org/officeDocument/2006/relationships/image" Target="../media/image21.svg"/><Relationship Id="rId9"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48EE6A-F597-1B49-84FB-82964B8B003E}"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AF3D28CF-D053-F649-943E-6AF8DB31DF36}">
      <dgm:prSet phldrT="[Text]" custT="1"/>
      <dgm:spPr/>
      <dgm:t>
        <a:bodyPr/>
        <a:lstStyle/>
        <a:p>
          <a:r>
            <a:rPr lang="en-US" sz="1600" b="1" dirty="0">
              <a:latin typeface="Times New Roman" panose="02020603050405020304" pitchFamily="18" charset="0"/>
              <a:cs typeface="Times New Roman" panose="02020603050405020304" pitchFamily="18" charset="0"/>
            </a:rPr>
            <a:t>Introduction to Business Analytics</a:t>
          </a:r>
        </a:p>
      </dgm:t>
    </dgm:pt>
    <dgm:pt modelId="{7AA5FEBB-CC14-9E40-AC3F-97554DC39F8D}" type="parTrans" cxnId="{BF80E74D-52E8-0846-AA9F-F01404F60481}">
      <dgm:prSet/>
      <dgm:spPr/>
      <dgm:t>
        <a:bodyPr/>
        <a:lstStyle/>
        <a:p>
          <a:endParaRPr lang="en-US"/>
        </a:p>
      </dgm:t>
    </dgm:pt>
    <dgm:pt modelId="{CA71089B-EFBF-AF43-829A-157E534C271E}" type="sibTrans" cxnId="{BF80E74D-52E8-0846-AA9F-F01404F60481}">
      <dgm:prSet/>
      <dgm:spPr/>
      <dgm:t>
        <a:bodyPr/>
        <a:lstStyle/>
        <a:p>
          <a:endParaRPr lang="en-US"/>
        </a:p>
      </dgm:t>
    </dgm:pt>
    <dgm:pt modelId="{14AA19CD-97D8-B747-B2A9-E9E1164125B3}">
      <dgm:prSet phldrT="[Text]" custT="1"/>
      <dgm:spPr/>
      <dgm:t>
        <a:bodyPr/>
        <a:lstStyle/>
        <a:p>
          <a:r>
            <a:rPr lang="en-US" sz="1600" dirty="0">
              <a:latin typeface="Times New Roman" panose="02020603050405020304" pitchFamily="18" charset="0"/>
              <a:cs typeface="Times New Roman" panose="02020603050405020304" pitchFamily="18" charset="0"/>
            </a:rPr>
            <a:t>Definition of Business Analytics</a:t>
          </a:r>
        </a:p>
      </dgm:t>
    </dgm:pt>
    <dgm:pt modelId="{270BDF15-45E8-6240-8AD3-3E104D5B66A1}" type="parTrans" cxnId="{CB42F5A5-029A-FC4C-AB0D-C43DAED7D9A3}">
      <dgm:prSet/>
      <dgm:spPr/>
      <dgm:t>
        <a:bodyPr/>
        <a:lstStyle/>
        <a:p>
          <a:endParaRPr lang="en-US"/>
        </a:p>
      </dgm:t>
    </dgm:pt>
    <dgm:pt modelId="{B041C39D-635C-C742-860F-C7D19C9577A7}" type="sibTrans" cxnId="{CB42F5A5-029A-FC4C-AB0D-C43DAED7D9A3}">
      <dgm:prSet/>
      <dgm:spPr/>
      <dgm:t>
        <a:bodyPr/>
        <a:lstStyle/>
        <a:p>
          <a:endParaRPr lang="en-US"/>
        </a:p>
      </dgm:t>
    </dgm:pt>
    <dgm:pt modelId="{74AC94D3-D686-AE4E-8542-1D72A89A012E}">
      <dgm:prSet phldrT="[Text]" custT="1"/>
      <dgm:spPr/>
      <dgm:t>
        <a:bodyPr/>
        <a:lstStyle/>
        <a:p>
          <a:pPr>
            <a:buNone/>
          </a:pPr>
          <a:r>
            <a:rPr lang="en-US" sz="1600" dirty="0">
              <a:latin typeface="Times New Roman" panose="02020603050405020304" pitchFamily="18" charset="0"/>
              <a:cs typeface="Times New Roman" panose="02020603050405020304" pitchFamily="18" charset="0"/>
            </a:rPr>
            <a:t>Introduction and Basic Concepts</a:t>
          </a:r>
        </a:p>
      </dgm:t>
    </dgm:pt>
    <dgm:pt modelId="{85DC8247-51D0-3949-8EA9-E46D26F2C4AA}" type="parTrans" cxnId="{9EF7A0B2-AC69-A64D-B5BC-793AD5175475}">
      <dgm:prSet/>
      <dgm:spPr/>
      <dgm:t>
        <a:bodyPr/>
        <a:lstStyle/>
        <a:p>
          <a:endParaRPr lang="en-US"/>
        </a:p>
      </dgm:t>
    </dgm:pt>
    <dgm:pt modelId="{68347A22-0F01-5649-8AA0-2FA962D05197}" type="sibTrans" cxnId="{9EF7A0B2-AC69-A64D-B5BC-793AD5175475}">
      <dgm:prSet/>
      <dgm:spPr/>
      <dgm:t>
        <a:bodyPr/>
        <a:lstStyle/>
        <a:p>
          <a:endParaRPr lang="en-US"/>
        </a:p>
      </dgm:t>
    </dgm:pt>
    <dgm:pt modelId="{EF89F35E-5539-6F49-B8E4-423FFADFA52E}">
      <dgm:prSet phldrT="[Text]" custT="1"/>
      <dgm:spPr/>
      <dgm:t>
        <a:bodyPr/>
        <a:lstStyle/>
        <a:p>
          <a:pPr>
            <a:buNone/>
          </a:pPr>
          <a:r>
            <a:rPr lang="en-US" sz="1600" u="none" dirty="0">
              <a:latin typeface="Times New Roman" panose="02020603050405020304" pitchFamily="18" charset="0"/>
              <a:cs typeface="Times New Roman" panose="02020603050405020304" pitchFamily="18" charset="0"/>
            </a:rPr>
            <a:t>Hands-On Demonstration: Predicting Health Insurance Charges</a:t>
          </a:r>
        </a:p>
      </dgm:t>
    </dgm:pt>
    <dgm:pt modelId="{C70E024A-6D4A-B248-85CE-E2E6521CEAB1}" type="parTrans" cxnId="{FD513095-7F0B-2A4F-9482-82764E08146A}">
      <dgm:prSet/>
      <dgm:spPr/>
      <dgm:t>
        <a:bodyPr/>
        <a:lstStyle/>
        <a:p>
          <a:endParaRPr lang="en-US"/>
        </a:p>
      </dgm:t>
    </dgm:pt>
    <dgm:pt modelId="{74BB6911-3365-6F42-9223-5F3E29BBF908}" type="sibTrans" cxnId="{FD513095-7F0B-2A4F-9482-82764E08146A}">
      <dgm:prSet/>
      <dgm:spPr/>
      <dgm:t>
        <a:bodyPr/>
        <a:lstStyle/>
        <a:p>
          <a:endParaRPr lang="en-US"/>
        </a:p>
      </dgm:t>
    </dgm:pt>
    <dgm:pt modelId="{1BE77E09-98FC-224C-AAA4-9BA967DFF495}">
      <dgm:prSet phldrT="[Text]" custT="1"/>
      <dgm:spPr/>
      <dgm:t>
        <a:bodyPr/>
        <a:lstStyle/>
        <a:p>
          <a:pPr>
            <a:buNone/>
          </a:pPr>
          <a:r>
            <a:rPr lang="en-US" sz="1600" b="1" dirty="0">
              <a:latin typeface="Times New Roman" panose="02020603050405020304" pitchFamily="18" charset="0"/>
              <a:cs typeface="Times New Roman" panose="02020603050405020304" pitchFamily="18" charset="0"/>
            </a:rPr>
            <a:t>Predictive Analytics</a:t>
          </a:r>
          <a:endParaRPr lang="en-US" sz="1600" dirty="0">
            <a:latin typeface="Times New Roman" panose="02020603050405020304" pitchFamily="18" charset="0"/>
            <a:cs typeface="Times New Roman" panose="02020603050405020304" pitchFamily="18" charset="0"/>
          </a:endParaRPr>
        </a:p>
      </dgm:t>
    </dgm:pt>
    <dgm:pt modelId="{CC1A4C24-C669-1244-ABF5-F114956989A8}" type="parTrans" cxnId="{744BB3F6-79B0-CC46-B007-2D322F08208A}">
      <dgm:prSet/>
      <dgm:spPr/>
      <dgm:t>
        <a:bodyPr/>
        <a:lstStyle/>
        <a:p>
          <a:endParaRPr lang="en-US"/>
        </a:p>
      </dgm:t>
    </dgm:pt>
    <dgm:pt modelId="{F092AE32-A303-6545-B03C-A8A13DED8EEA}" type="sibTrans" cxnId="{744BB3F6-79B0-CC46-B007-2D322F08208A}">
      <dgm:prSet/>
      <dgm:spPr/>
      <dgm:t>
        <a:bodyPr/>
        <a:lstStyle/>
        <a:p>
          <a:endParaRPr lang="en-US"/>
        </a:p>
      </dgm:t>
    </dgm:pt>
    <dgm:pt modelId="{6865EBC1-397A-2040-994E-C342DA2C112C}">
      <dgm:prSet phldrT="[Text]" custT="1"/>
      <dgm:spPr/>
      <dgm:t>
        <a:bodyPr/>
        <a:lstStyle/>
        <a:p>
          <a:pPr>
            <a:buNone/>
          </a:pPr>
          <a:r>
            <a:rPr lang="en-US" sz="1600" b="1" dirty="0">
              <a:latin typeface="Times New Roman" panose="02020603050405020304" pitchFamily="18" charset="0"/>
              <a:cs typeface="Times New Roman" panose="02020603050405020304" pitchFamily="18" charset="0"/>
            </a:rPr>
            <a:t>Descriptive Analytics</a:t>
          </a:r>
          <a:endParaRPr lang="en-US" sz="1600" dirty="0">
            <a:latin typeface="Times New Roman" panose="02020603050405020304" pitchFamily="18" charset="0"/>
            <a:cs typeface="Times New Roman" panose="02020603050405020304" pitchFamily="18" charset="0"/>
          </a:endParaRPr>
        </a:p>
      </dgm:t>
    </dgm:pt>
    <dgm:pt modelId="{6DDB5B0E-309A-D74C-8541-CDA12B941D93}" type="sibTrans" cxnId="{4C8B8780-6623-044A-B7EA-6D78CD20090D}">
      <dgm:prSet/>
      <dgm:spPr/>
      <dgm:t>
        <a:bodyPr/>
        <a:lstStyle/>
        <a:p>
          <a:endParaRPr lang="en-US"/>
        </a:p>
      </dgm:t>
    </dgm:pt>
    <dgm:pt modelId="{A93AE7C8-15DB-3546-9CB6-340A8FF42634}" type="parTrans" cxnId="{4C8B8780-6623-044A-B7EA-6D78CD20090D}">
      <dgm:prSet/>
      <dgm:spPr/>
      <dgm:t>
        <a:bodyPr/>
        <a:lstStyle/>
        <a:p>
          <a:endParaRPr lang="en-US"/>
        </a:p>
      </dgm:t>
    </dgm:pt>
    <dgm:pt modelId="{D62C8057-D974-8F4A-AAA3-3E2A7D20B391}">
      <dgm:prSet phldrT="[Text]" custT="1"/>
      <dgm:spPr/>
      <dgm:t>
        <a:bodyPr/>
        <a:lstStyle/>
        <a:p>
          <a:pPr>
            <a:buNone/>
          </a:pPr>
          <a:r>
            <a:rPr lang="en-US" sz="1600" dirty="0">
              <a:latin typeface="Times New Roman" panose="02020603050405020304" pitchFamily="18" charset="0"/>
              <a:cs typeface="Times New Roman" panose="02020603050405020304" pitchFamily="18" charset="0"/>
            </a:rPr>
            <a:t>Introduction and Basic Concepts</a:t>
          </a:r>
        </a:p>
      </dgm:t>
    </dgm:pt>
    <dgm:pt modelId="{AD0127E3-02C6-754A-9FB8-8796A89E7484}" type="parTrans" cxnId="{869EE4F2-5764-554E-A2CB-9BF8CB680697}">
      <dgm:prSet/>
      <dgm:spPr/>
      <dgm:t>
        <a:bodyPr/>
        <a:lstStyle/>
        <a:p>
          <a:endParaRPr lang="en-US"/>
        </a:p>
      </dgm:t>
    </dgm:pt>
    <dgm:pt modelId="{108A618F-50CA-4849-AF00-142C8EAC18E4}" type="sibTrans" cxnId="{869EE4F2-5764-554E-A2CB-9BF8CB680697}">
      <dgm:prSet/>
      <dgm:spPr/>
      <dgm:t>
        <a:bodyPr/>
        <a:lstStyle/>
        <a:p>
          <a:endParaRPr lang="en-US"/>
        </a:p>
      </dgm:t>
    </dgm:pt>
    <dgm:pt modelId="{5F238CDD-9D36-9740-8A92-EBB6DA48D46A}">
      <dgm:prSet phldrT="[Text]" custT="1"/>
      <dgm:spPr/>
      <dgm:t>
        <a:bodyPr/>
        <a:lstStyle/>
        <a:p>
          <a:pPr>
            <a:buNone/>
          </a:pPr>
          <a:r>
            <a:rPr lang="en-US" sz="1600" u="none" dirty="0">
              <a:latin typeface="Times New Roman" panose="02020603050405020304" pitchFamily="18" charset="0"/>
              <a:cs typeface="Times New Roman" panose="02020603050405020304" pitchFamily="18" charset="0"/>
            </a:rPr>
            <a:t>Hands-On Demonstration: Predicting Health Insurance Charges</a:t>
          </a:r>
        </a:p>
      </dgm:t>
    </dgm:pt>
    <dgm:pt modelId="{F40F4749-5D0D-904E-ABDE-C83CAEB1FC09}" type="parTrans" cxnId="{2C5E56E8-3FD5-4545-9868-EE07AAC61FEF}">
      <dgm:prSet/>
      <dgm:spPr/>
      <dgm:t>
        <a:bodyPr/>
        <a:lstStyle/>
        <a:p>
          <a:endParaRPr lang="en-US"/>
        </a:p>
      </dgm:t>
    </dgm:pt>
    <dgm:pt modelId="{5D3EE07D-3BE4-A54A-A00F-EF5C08776FAA}" type="sibTrans" cxnId="{2C5E56E8-3FD5-4545-9868-EE07AAC61FEF}">
      <dgm:prSet/>
      <dgm:spPr/>
      <dgm:t>
        <a:bodyPr/>
        <a:lstStyle/>
        <a:p>
          <a:endParaRPr lang="en-US"/>
        </a:p>
      </dgm:t>
    </dgm:pt>
    <dgm:pt modelId="{8553F8C2-7E98-3D46-A8E6-0FC100C9FDFF}">
      <dgm:prSet phldrT="[Text]" custT="1"/>
      <dgm:spPr/>
      <dgm:t>
        <a:bodyPr/>
        <a:lstStyle/>
        <a:p>
          <a:pPr>
            <a:buNone/>
          </a:pPr>
          <a:r>
            <a:rPr lang="en-US" dirty="0">
              <a:cs typeface="Times New Roman" panose="02020603050405020304" pitchFamily="18" charset="0"/>
            </a:rPr>
            <a:t>Conclusion</a:t>
          </a:r>
          <a:endParaRPr lang="en-US" sz="1600" dirty="0">
            <a:latin typeface="Times New Roman" panose="02020603050405020304" pitchFamily="18" charset="0"/>
            <a:cs typeface="Times New Roman" panose="02020603050405020304" pitchFamily="18" charset="0"/>
          </a:endParaRPr>
        </a:p>
      </dgm:t>
    </dgm:pt>
    <dgm:pt modelId="{A30A5CF7-8A65-3B41-A322-29BA53406185}" type="parTrans" cxnId="{5BC8E20E-3CF1-8C43-9F08-A3865E2DB0C6}">
      <dgm:prSet/>
      <dgm:spPr/>
      <dgm:t>
        <a:bodyPr/>
        <a:lstStyle/>
        <a:p>
          <a:endParaRPr lang="en-US"/>
        </a:p>
      </dgm:t>
    </dgm:pt>
    <dgm:pt modelId="{9D1FBC21-5796-164A-B2CF-0AED6771AD28}" type="sibTrans" cxnId="{5BC8E20E-3CF1-8C43-9F08-A3865E2DB0C6}">
      <dgm:prSet/>
      <dgm:spPr/>
      <dgm:t>
        <a:bodyPr/>
        <a:lstStyle/>
        <a:p>
          <a:endParaRPr lang="en-US"/>
        </a:p>
      </dgm:t>
    </dgm:pt>
    <dgm:pt modelId="{CA862D63-E95C-9646-966F-E9F71461DCA4}">
      <dgm:prSet phldrT="[Text]" custT="1"/>
      <dgm:spPr/>
      <dgm:t>
        <a:bodyPr/>
        <a:lstStyle/>
        <a:p>
          <a:r>
            <a:rPr lang="en-US" sz="1600" dirty="0">
              <a:latin typeface="Times New Roman" panose="02020603050405020304" pitchFamily="18" charset="0"/>
              <a:cs typeface="Times New Roman" panose="02020603050405020304" pitchFamily="18" charset="0"/>
            </a:rPr>
            <a:t>Real-Life Applications in Industry</a:t>
          </a:r>
        </a:p>
      </dgm:t>
    </dgm:pt>
    <dgm:pt modelId="{0276EFF3-85C6-C24B-A0FB-0254DF3D7AA9}" type="parTrans" cxnId="{2E6497F4-A1AE-1C4A-B731-A2613AA77B73}">
      <dgm:prSet/>
      <dgm:spPr/>
      <dgm:t>
        <a:bodyPr/>
        <a:lstStyle/>
        <a:p>
          <a:endParaRPr lang="en-US"/>
        </a:p>
      </dgm:t>
    </dgm:pt>
    <dgm:pt modelId="{CAEEFB95-BF58-504C-92E4-1B85A48E5B96}" type="sibTrans" cxnId="{2E6497F4-A1AE-1C4A-B731-A2613AA77B73}">
      <dgm:prSet/>
      <dgm:spPr/>
      <dgm:t>
        <a:bodyPr/>
        <a:lstStyle/>
        <a:p>
          <a:endParaRPr lang="en-US"/>
        </a:p>
      </dgm:t>
    </dgm:pt>
    <dgm:pt modelId="{A5152FCC-0D88-CD44-AA91-4182400E40EC}">
      <dgm:prSet phldrT="[Text]" custT="1"/>
      <dgm:spPr/>
      <dgm:t>
        <a:bodyPr/>
        <a:lstStyle/>
        <a:p>
          <a:r>
            <a:rPr lang="en-US" sz="1600" dirty="0">
              <a:latin typeface="Times New Roman" panose="02020603050405020304" pitchFamily="18" charset="0"/>
              <a:cs typeface="Times New Roman" panose="02020603050405020304" pitchFamily="18" charset="0"/>
            </a:rPr>
            <a:t>Future of Business Analytics Today</a:t>
          </a:r>
        </a:p>
      </dgm:t>
    </dgm:pt>
    <dgm:pt modelId="{05261E52-7109-2C4C-92E5-4292097B2533}" type="parTrans" cxnId="{1BB0DD49-6B9C-2347-9766-97DB575DAFE5}">
      <dgm:prSet/>
      <dgm:spPr/>
      <dgm:t>
        <a:bodyPr/>
        <a:lstStyle/>
        <a:p>
          <a:endParaRPr lang="en-US"/>
        </a:p>
      </dgm:t>
    </dgm:pt>
    <dgm:pt modelId="{239A0125-F2B6-7A44-B9F8-D75D538F3B6B}" type="sibTrans" cxnId="{1BB0DD49-6B9C-2347-9766-97DB575DAFE5}">
      <dgm:prSet/>
      <dgm:spPr/>
      <dgm:t>
        <a:bodyPr/>
        <a:lstStyle/>
        <a:p>
          <a:endParaRPr lang="en-US"/>
        </a:p>
      </dgm:t>
    </dgm:pt>
    <dgm:pt modelId="{704A2848-D923-6942-8651-937AE77B50A2}">
      <dgm:prSet phldrT="[Text]" custT="1"/>
      <dgm:spPr/>
      <dgm:t>
        <a:bodyPr/>
        <a:lstStyle/>
        <a:p>
          <a:pPr>
            <a:buNone/>
          </a:pPr>
          <a:r>
            <a:rPr lang="en-US" sz="1600" dirty="0">
              <a:latin typeface="Times New Roman" panose="02020603050405020304" pitchFamily="18" charset="0"/>
              <a:cs typeface="Times New Roman" panose="02020603050405020304" pitchFamily="18" charset="0"/>
            </a:rPr>
            <a:t>Questions &amp; Discussions</a:t>
          </a:r>
        </a:p>
      </dgm:t>
    </dgm:pt>
    <dgm:pt modelId="{6404A938-43D4-2D48-86FA-9279ECCD5174}" type="parTrans" cxnId="{08EF5712-DB0B-064E-891D-F97A36D215C3}">
      <dgm:prSet/>
      <dgm:spPr/>
      <dgm:t>
        <a:bodyPr/>
        <a:lstStyle/>
        <a:p>
          <a:endParaRPr lang="en-US"/>
        </a:p>
      </dgm:t>
    </dgm:pt>
    <dgm:pt modelId="{2569C2AF-BDB1-AC46-BE72-4E1F8C8F50B0}" type="sibTrans" cxnId="{08EF5712-DB0B-064E-891D-F97A36D215C3}">
      <dgm:prSet/>
      <dgm:spPr/>
      <dgm:t>
        <a:bodyPr/>
        <a:lstStyle/>
        <a:p>
          <a:endParaRPr lang="en-US"/>
        </a:p>
      </dgm:t>
    </dgm:pt>
    <dgm:pt modelId="{7D9B653C-666F-1E47-BCD9-4273D30158B1}">
      <dgm:prSet phldrT="[Text]" custT="1"/>
      <dgm:spPr/>
      <dgm:t>
        <a:bodyPr/>
        <a:lstStyle/>
        <a:p>
          <a:pPr>
            <a:buNone/>
          </a:pPr>
          <a:r>
            <a:rPr lang="en-US" sz="1600" dirty="0">
              <a:latin typeface="Times New Roman" panose="02020603050405020304" pitchFamily="18" charset="0"/>
              <a:cs typeface="Times New Roman" panose="02020603050405020304" pitchFamily="18" charset="0"/>
            </a:rPr>
            <a:t>Future of Business Analytics</a:t>
          </a:r>
        </a:p>
      </dgm:t>
    </dgm:pt>
    <dgm:pt modelId="{CF31F9B5-B012-3242-883F-8D9A9D0D2286}" type="sibTrans" cxnId="{FFCB5315-C551-B648-A5B1-E043BF5FCFAA}">
      <dgm:prSet/>
      <dgm:spPr/>
      <dgm:t>
        <a:bodyPr/>
        <a:lstStyle/>
        <a:p>
          <a:endParaRPr lang="en-US"/>
        </a:p>
      </dgm:t>
    </dgm:pt>
    <dgm:pt modelId="{FD6FD893-A490-4641-A33B-0E5210104106}" type="parTrans" cxnId="{FFCB5315-C551-B648-A5B1-E043BF5FCFAA}">
      <dgm:prSet/>
      <dgm:spPr/>
      <dgm:t>
        <a:bodyPr/>
        <a:lstStyle/>
        <a:p>
          <a:endParaRPr lang="en-US"/>
        </a:p>
      </dgm:t>
    </dgm:pt>
    <dgm:pt modelId="{4B90BFC6-D0BD-0A47-938B-5DDD2DFDB15A}" type="pres">
      <dgm:prSet presAssocID="{8E48EE6A-F597-1B49-84FB-82964B8B003E}" presName="Name0" presStyleCnt="0">
        <dgm:presLayoutVars>
          <dgm:chPref val="3"/>
          <dgm:dir/>
          <dgm:animLvl val="lvl"/>
          <dgm:resizeHandles/>
        </dgm:presLayoutVars>
      </dgm:prSet>
      <dgm:spPr/>
    </dgm:pt>
    <dgm:pt modelId="{DD79584A-DED2-584A-A490-A2590596D8BC}" type="pres">
      <dgm:prSet presAssocID="{AF3D28CF-D053-F649-943E-6AF8DB31DF36}" presName="horFlow" presStyleCnt="0"/>
      <dgm:spPr/>
    </dgm:pt>
    <dgm:pt modelId="{F2176E8A-66B6-6848-8955-35B58B00A66B}" type="pres">
      <dgm:prSet presAssocID="{AF3D28CF-D053-F649-943E-6AF8DB31DF36}" presName="bigChev" presStyleLbl="node1" presStyleIdx="0" presStyleCnt="4" custScaleX="160442" custScaleY="170263"/>
      <dgm:spPr/>
    </dgm:pt>
    <dgm:pt modelId="{65ED3D30-DD86-A647-8C27-1B23FE2FF82F}" type="pres">
      <dgm:prSet presAssocID="{270BDF15-45E8-6240-8AD3-3E104D5B66A1}" presName="parTrans" presStyleCnt="0"/>
      <dgm:spPr/>
    </dgm:pt>
    <dgm:pt modelId="{F5164052-766F-A849-89AA-75DEA76F795B}" type="pres">
      <dgm:prSet presAssocID="{14AA19CD-97D8-B747-B2A9-E9E1164125B3}" presName="node" presStyleLbl="alignAccFollowNode1" presStyleIdx="0" presStyleCnt="9" custScaleX="325838" custScaleY="201665" custLinFactX="-10116" custLinFactNeighborX="-100000">
        <dgm:presLayoutVars>
          <dgm:bulletEnabled val="1"/>
        </dgm:presLayoutVars>
      </dgm:prSet>
      <dgm:spPr/>
    </dgm:pt>
    <dgm:pt modelId="{762D25BC-9DF9-B94C-B5EA-21BEE24F3107}" type="pres">
      <dgm:prSet presAssocID="{B041C39D-635C-C742-860F-C7D19C9577A7}" presName="sibTrans" presStyleCnt="0"/>
      <dgm:spPr/>
    </dgm:pt>
    <dgm:pt modelId="{35F80B87-53B8-B94E-A0B9-616FD0A49444}" type="pres">
      <dgm:prSet presAssocID="{CA862D63-E95C-9646-966F-E9F71461DCA4}" presName="node" presStyleLbl="alignAccFollowNode1" presStyleIdx="1" presStyleCnt="9" custScaleX="261186" custScaleY="186614" custLinFactX="-28738" custLinFactNeighborX="-100000" custLinFactNeighborY="-1170">
        <dgm:presLayoutVars>
          <dgm:bulletEnabled val="1"/>
        </dgm:presLayoutVars>
      </dgm:prSet>
      <dgm:spPr/>
    </dgm:pt>
    <dgm:pt modelId="{06EBB131-BB63-8642-B742-5D6BC2CC3827}" type="pres">
      <dgm:prSet presAssocID="{CAEEFB95-BF58-504C-92E4-1B85A48E5B96}" presName="sibTrans" presStyleCnt="0"/>
      <dgm:spPr/>
    </dgm:pt>
    <dgm:pt modelId="{FEA977D4-7C2D-1542-861D-C4E30E2DBC66}" type="pres">
      <dgm:prSet presAssocID="{A5152FCC-0D88-CD44-AA91-4182400E40EC}" presName="node" presStyleLbl="alignAccFollowNode1" presStyleIdx="2" presStyleCnt="9" custScaleX="259591" custScaleY="189685" custLinFactX="-47869" custLinFactNeighborX="-100000">
        <dgm:presLayoutVars>
          <dgm:bulletEnabled val="1"/>
        </dgm:presLayoutVars>
      </dgm:prSet>
      <dgm:spPr/>
    </dgm:pt>
    <dgm:pt modelId="{7C812E21-6D17-774C-BD7D-3843FDBCC753}" type="pres">
      <dgm:prSet presAssocID="{AF3D28CF-D053-F649-943E-6AF8DB31DF36}" presName="vSp" presStyleCnt="0"/>
      <dgm:spPr/>
    </dgm:pt>
    <dgm:pt modelId="{1F665DC5-0407-E84C-9EBD-B83C627C9FAE}" type="pres">
      <dgm:prSet presAssocID="{6865EBC1-397A-2040-994E-C342DA2C112C}" presName="horFlow" presStyleCnt="0"/>
      <dgm:spPr/>
    </dgm:pt>
    <dgm:pt modelId="{DAEDA04D-4409-FE4B-8AC6-CE780E12E45E}" type="pres">
      <dgm:prSet presAssocID="{6865EBC1-397A-2040-994E-C342DA2C112C}" presName="bigChev" presStyleLbl="node1" presStyleIdx="1" presStyleCnt="4" custScaleX="159017" custScaleY="166207"/>
      <dgm:spPr/>
    </dgm:pt>
    <dgm:pt modelId="{6C3E00BF-77AE-A747-A12C-4A358390F004}" type="pres">
      <dgm:prSet presAssocID="{85DC8247-51D0-3949-8EA9-E46D26F2C4AA}" presName="parTrans" presStyleCnt="0"/>
      <dgm:spPr/>
    </dgm:pt>
    <dgm:pt modelId="{F28FFF14-EBD8-DE47-BF10-B4C3C19DFD20}" type="pres">
      <dgm:prSet presAssocID="{74AC94D3-D686-AE4E-8542-1D72A89A012E}" presName="node" presStyleLbl="alignAccFollowNode1" presStyleIdx="3" presStyleCnt="9" custScaleX="321285" custScaleY="188371" custLinFactX="-3972" custLinFactNeighborX="-100000">
        <dgm:presLayoutVars>
          <dgm:bulletEnabled val="1"/>
        </dgm:presLayoutVars>
      </dgm:prSet>
      <dgm:spPr/>
    </dgm:pt>
    <dgm:pt modelId="{C4D2ABF3-377A-844E-9FD3-152AF08286CE}" type="pres">
      <dgm:prSet presAssocID="{68347A22-0F01-5649-8AA0-2FA962D05197}" presName="sibTrans" presStyleCnt="0"/>
      <dgm:spPr/>
    </dgm:pt>
    <dgm:pt modelId="{5661F741-C462-BF45-A0E9-4DA23EEF310A}" type="pres">
      <dgm:prSet presAssocID="{EF89F35E-5539-6F49-B8E4-423FFADFA52E}" presName="node" presStyleLbl="alignAccFollowNode1" presStyleIdx="4" presStyleCnt="9" custScaleX="314137" custScaleY="182042" custLinFactX="-21355" custLinFactNeighborX="-100000" custLinFactNeighborY="928">
        <dgm:presLayoutVars>
          <dgm:bulletEnabled val="1"/>
        </dgm:presLayoutVars>
      </dgm:prSet>
      <dgm:spPr/>
    </dgm:pt>
    <dgm:pt modelId="{E36034AE-69A1-0B47-B91D-0569C922158D}" type="pres">
      <dgm:prSet presAssocID="{6865EBC1-397A-2040-994E-C342DA2C112C}" presName="vSp" presStyleCnt="0"/>
      <dgm:spPr/>
    </dgm:pt>
    <dgm:pt modelId="{008B2DCE-2F97-514E-9FD2-B3108A07E383}" type="pres">
      <dgm:prSet presAssocID="{1BE77E09-98FC-224C-AAA4-9BA967DFF495}" presName="horFlow" presStyleCnt="0"/>
      <dgm:spPr/>
    </dgm:pt>
    <dgm:pt modelId="{E0634BC7-A367-1941-9618-2EEAD5AC6C9C}" type="pres">
      <dgm:prSet presAssocID="{1BE77E09-98FC-224C-AAA4-9BA967DFF495}" presName="bigChev" presStyleLbl="node1" presStyleIdx="2" presStyleCnt="4" custScaleX="159888" custScaleY="145151"/>
      <dgm:spPr/>
    </dgm:pt>
    <dgm:pt modelId="{0E20C235-7128-CE47-B35B-00A250558C06}" type="pres">
      <dgm:prSet presAssocID="{AD0127E3-02C6-754A-9FB8-8796A89E7484}" presName="parTrans" presStyleCnt="0"/>
      <dgm:spPr/>
    </dgm:pt>
    <dgm:pt modelId="{0D6F6316-22D4-0A43-9238-178A843A3218}" type="pres">
      <dgm:prSet presAssocID="{D62C8057-D974-8F4A-AAA3-3E2A7D20B391}" presName="node" presStyleLbl="alignAccFollowNode1" presStyleIdx="5" presStyleCnt="9" custScaleX="340921" custScaleY="178363" custLinFactX="-188" custLinFactNeighborX="-100000">
        <dgm:presLayoutVars>
          <dgm:bulletEnabled val="1"/>
        </dgm:presLayoutVars>
      </dgm:prSet>
      <dgm:spPr/>
    </dgm:pt>
    <dgm:pt modelId="{CC9E6CBB-1B80-E847-8055-0AD9A3E4BE00}" type="pres">
      <dgm:prSet presAssocID="{108A618F-50CA-4849-AF00-142C8EAC18E4}" presName="sibTrans" presStyleCnt="0"/>
      <dgm:spPr/>
    </dgm:pt>
    <dgm:pt modelId="{2D865AD3-444F-A34E-9BFD-B18142C57DFE}" type="pres">
      <dgm:prSet presAssocID="{5F238CDD-9D36-9740-8A92-EBB6DA48D46A}" presName="node" presStyleLbl="alignAccFollowNode1" presStyleIdx="6" presStyleCnt="9" custScaleX="316954" custScaleY="166539" custLinFactX="-13283" custLinFactNeighborX="-100000" custLinFactNeighborY="-36">
        <dgm:presLayoutVars>
          <dgm:bulletEnabled val="1"/>
        </dgm:presLayoutVars>
      </dgm:prSet>
      <dgm:spPr/>
    </dgm:pt>
    <dgm:pt modelId="{66027FEE-E0E2-6D44-8C0D-479EF882DEE0}" type="pres">
      <dgm:prSet presAssocID="{1BE77E09-98FC-224C-AAA4-9BA967DFF495}" presName="vSp" presStyleCnt="0"/>
      <dgm:spPr/>
    </dgm:pt>
    <dgm:pt modelId="{0B779DB7-DAC2-2F4F-828F-6F3FEFF12534}" type="pres">
      <dgm:prSet presAssocID="{8553F8C2-7E98-3D46-A8E6-0FC100C9FDFF}" presName="horFlow" presStyleCnt="0"/>
      <dgm:spPr/>
    </dgm:pt>
    <dgm:pt modelId="{3D29C4C5-D99B-544F-9E4F-625C4D04C080}" type="pres">
      <dgm:prSet presAssocID="{8553F8C2-7E98-3D46-A8E6-0FC100C9FDFF}" presName="bigChev" presStyleLbl="node1" presStyleIdx="3" presStyleCnt="4" custScaleX="155462" custScaleY="141355"/>
      <dgm:spPr/>
    </dgm:pt>
    <dgm:pt modelId="{9B43F481-EA8D-B748-B300-31480B450D6C}" type="pres">
      <dgm:prSet presAssocID="{FD6FD893-A490-4641-A33B-0E5210104106}" presName="parTrans" presStyleCnt="0"/>
      <dgm:spPr/>
    </dgm:pt>
    <dgm:pt modelId="{B29C8B3D-2A4F-E440-A393-EDA1DC6FF0D1}" type="pres">
      <dgm:prSet presAssocID="{7D9B653C-666F-1E47-BCD9-4273D30158B1}" presName="node" presStyleLbl="alignAccFollowNode1" presStyleIdx="7" presStyleCnt="9" custScaleX="302753" custScaleY="157667" custLinFactNeighborX="-94584" custLinFactNeighborY="-112">
        <dgm:presLayoutVars>
          <dgm:bulletEnabled val="1"/>
        </dgm:presLayoutVars>
      </dgm:prSet>
      <dgm:spPr/>
    </dgm:pt>
    <dgm:pt modelId="{8A6F4C77-972B-0C48-B359-33ECE3950754}" type="pres">
      <dgm:prSet presAssocID="{CF31F9B5-B012-3242-883F-8D9A9D0D2286}" presName="sibTrans" presStyleCnt="0"/>
      <dgm:spPr/>
    </dgm:pt>
    <dgm:pt modelId="{67FFAD7A-74B8-AC4F-BC15-3D8A1D2BEDE7}" type="pres">
      <dgm:prSet presAssocID="{704A2848-D923-6942-8651-937AE77B50A2}" presName="node" presStyleLbl="alignAccFollowNode1" presStyleIdx="8" presStyleCnt="9" custScaleX="251512" custScaleY="148208" custLinFactX="-8702" custLinFactNeighborX="-100000" custLinFactNeighborY="-2365">
        <dgm:presLayoutVars>
          <dgm:bulletEnabled val="1"/>
        </dgm:presLayoutVars>
      </dgm:prSet>
      <dgm:spPr/>
    </dgm:pt>
  </dgm:ptLst>
  <dgm:cxnLst>
    <dgm:cxn modelId="{59ABBF01-8880-9E45-8E25-D1B0E7928873}" type="presOf" srcId="{14AA19CD-97D8-B747-B2A9-E9E1164125B3}" destId="{F5164052-766F-A849-89AA-75DEA76F795B}" srcOrd="0" destOrd="0" presId="urn:microsoft.com/office/officeart/2005/8/layout/lProcess3"/>
    <dgm:cxn modelId="{5BC8E20E-3CF1-8C43-9F08-A3865E2DB0C6}" srcId="{8E48EE6A-F597-1B49-84FB-82964B8B003E}" destId="{8553F8C2-7E98-3D46-A8E6-0FC100C9FDFF}" srcOrd="3" destOrd="0" parTransId="{A30A5CF7-8A65-3B41-A322-29BA53406185}" sibTransId="{9D1FBC21-5796-164A-B2CF-0AED6771AD28}"/>
    <dgm:cxn modelId="{08EF5712-DB0B-064E-891D-F97A36D215C3}" srcId="{8553F8C2-7E98-3D46-A8E6-0FC100C9FDFF}" destId="{704A2848-D923-6942-8651-937AE77B50A2}" srcOrd="1" destOrd="0" parTransId="{6404A938-43D4-2D48-86FA-9279ECCD5174}" sibTransId="{2569C2AF-BDB1-AC46-BE72-4E1F8C8F50B0}"/>
    <dgm:cxn modelId="{1CDF1E14-E976-0F45-9EFD-A6D6F1C2452B}" type="presOf" srcId="{6865EBC1-397A-2040-994E-C342DA2C112C}" destId="{DAEDA04D-4409-FE4B-8AC6-CE780E12E45E}" srcOrd="0" destOrd="0" presId="urn:microsoft.com/office/officeart/2005/8/layout/lProcess3"/>
    <dgm:cxn modelId="{FFCB5315-C551-B648-A5B1-E043BF5FCFAA}" srcId="{8553F8C2-7E98-3D46-A8E6-0FC100C9FDFF}" destId="{7D9B653C-666F-1E47-BCD9-4273D30158B1}" srcOrd="0" destOrd="0" parTransId="{FD6FD893-A490-4641-A33B-0E5210104106}" sibTransId="{CF31F9B5-B012-3242-883F-8D9A9D0D2286}"/>
    <dgm:cxn modelId="{46D5F920-1446-C641-9A55-2CD3ED98F4C8}" type="presOf" srcId="{CA862D63-E95C-9646-966F-E9F71461DCA4}" destId="{35F80B87-53B8-B94E-A0B9-616FD0A49444}" srcOrd="0" destOrd="0" presId="urn:microsoft.com/office/officeart/2005/8/layout/lProcess3"/>
    <dgm:cxn modelId="{BC1CBE37-FF31-E944-B53B-D87F820E569C}" type="presOf" srcId="{EF89F35E-5539-6F49-B8E4-423FFADFA52E}" destId="{5661F741-C462-BF45-A0E9-4DA23EEF310A}" srcOrd="0" destOrd="0" presId="urn:microsoft.com/office/officeart/2005/8/layout/lProcess3"/>
    <dgm:cxn modelId="{1BB0DD49-6B9C-2347-9766-97DB575DAFE5}" srcId="{AF3D28CF-D053-F649-943E-6AF8DB31DF36}" destId="{A5152FCC-0D88-CD44-AA91-4182400E40EC}" srcOrd="2" destOrd="0" parTransId="{05261E52-7109-2C4C-92E5-4292097B2533}" sibTransId="{239A0125-F2B6-7A44-B9F8-D75D538F3B6B}"/>
    <dgm:cxn modelId="{BF80E74D-52E8-0846-AA9F-F01404F60481}" srcId="{8E48EE6A-F597-1B49-84FB-82964B8B003E}" destId="{AF3D28CF-D053-F649-943E-6AF8DB31DF36}" srcOrd="0" destOrd="0" parTransId="{7AA5FEBB-CC14-9E40-AC3F-97554DC39F8D}" sibTransId="{CA71089B-EFBF-AF43-829A-157E534C271E}"/>
    <dgm:cxn modelId="{5AF7C454-D70F-4E4D-9F6B-9CA1D9DF5C85}" type="presOf" srcId="{8553F8C2-7E98-3D46-A8E6-0FC100C9FDFF}" destId="{3D29C4C5-D99B-544F-9E4F-625C4D04C080}" srcOrd="0" destOrd="0" presId="urn:microsoft.com/office/officeart/2005/8/layout/lProcess3"/>
    <dgm:cxn modelId="{70BEB06B-7441-3040-9FA6-96CD70995F36}" type="presOf" srcId="{AF3D28CF-D053-F649-943E-6AF8DB31DF36}" destId="{F2176E8A-66B6-6848-8955-35B58B00A66B}" srcOrd="0" destOrd="0" presId="urn:microsoft.com/office/officeart/2005/8/layout/lProcess3"/>
    <dgm:cxn modelId="{4C8B8780-6623-044A-B7EA-6D78CD20090D}" srcId="{8E48EE6A-F597-1B49-84FB-82964B8B003E}" destId="{6865EBC1-397A-2040-994E-C342DA2C112C}" srcOrd="1" destOrd="0" parTransId="{A93AE7C8-15DB-3546-9CB6-340A8FF42634}" sibTransId="{6DDB5B0E-309A-D74C-8541-CDA12B941D93}"/>
    <dgm:cxn modelId="{FD513095-7F0B-2A4F-9482-82764E08146A}" srcId="{6865EBC1-397A-2040-994E-C342DA2C112C}" destId="{EF89F35E-5539-6F49-B8E4-423FFADFA52E}" srcOrd="1" destOrd="0" parTransId="{C70E024A-6D4A-B248-85CE-E2E6521CEAB1}" sibTransId="{74BB6911-3365-6F42-9223-5F3E29BBF908}"/>
    <dgm:cxn modelId="{C0EBEEA3-0899-4747-B263-DE7C72609D7A}" type="presOf" srcId="{D62C8057-D974-8F4A-AAA3-3E2A7D20B391}" destId="{0D6F6316-22D4-0A43-9238-178A843A3218}" srcOrd="0" destOrd="0" presId="urn:microsoft.com/office/officeart/2005/8/layout/lProcess3"/>
    <dgm:cxn modelId="{CB42F5A5-029A-FC4C-AB0D-C43DAED7D9A3}" srcId="{AF3D28CF-D053-F649-943E-6AF8DB31DF36}" destId="{14AA19CD-97D8-B747-B2A9-E9E1164125B3}" srcOrd="0" destOrd="0" parTransId="{270BDF15-45E8-6240-8AD3-3E104D5B66A1}" sibTransId="{B041C39D-635C-C742-860F-C7D19C9577A7}"/>
    <dgm:cxn modelId="{8B93C2A7-02B3-F74A-B88D-63248F6DBA34}" type="presOf" srcId="{8E48EE6A-F597-1B49-84FB-82964B8B003E}" destId="{4B90BFC6-D0BD-0A47-938B-5DDD2DFDB15A}" srcOrd="0" destOrd="0" presId="urn:microsoft.com/office/officeart/2005/8/layout/lProcess3"/>
    <dgm:cxn modelId="{7006B5B1-6EA4-ED41-A019-0D92224C4BE4}" type="presOf" srcId="{704A2848-D923-6942-8651-937AE77B50A2}" destId="{67FFAD7A-74B8-AC4F-BC15-3D8A1D2BEDE7}" srcOrd="0" destOrd="0" presId="urn:microsoft.com/office/officeart/2005/8/layout/lProcess3"/>
    <dgm:cxn modelId="{9EF7A0B2-AC69-A64D-B5BC-793AD5175475}" srcId="{6865EBC1-397A-2040-994E-C342DA2C112C}" destId="{74AC94D3-D686-AE4E-8542-1D72A89A012E}" srcOrd="0" destOrd="0" parTransId="{85DC8247-51D0-3949-8EA9-E46D26F2C4AA}" sibTransId="{68347A22-0F01-5649-8AA0-2FA962D05197}"/>
    <dgm:cxn modelId="{9A53E1B4-AEAE-474D-A2AB-B80D8F8DC262}" type="presOf" srcId="{1BE77E09-98FC-224C-AAA4-9BA967DFF495}" destId="{E0634BC7-A367-1941-9618-2EEAD5AC6C9C}" srcOrd="0" destOrd="0" presId="urn:microsoft.com/office/officeart/2005/8/layout/lProcess3"/>
    <dgm:cxn modelId="{5D4D89C5-844F-5741-A9A4-E5067199285C}" type="presOf" srcId="{A5152FCC-0D88-CD44-AA91-4182400E40EC}" destId="{FEA977D4-7C2D-1542-861D-C4E30E2DBC66}" srcOrd="0" destOrd="0" presId="urn:microsoft.com/office/officeart/2005/8/layout/lProcess3"/>
    <dgm:cxn modelId="{5D9C4ED1-D17D-DF40-B3AC-46550CB0D3F4}" type="presOf" srcId="{7D9B653C-666F-1E47-BCD9-4273D30158B1}" destId="{B29C8B3D-2A4F-E440-A393-EDA1DC6FF0D1}" srcOrd="0" destOrd="0" presId="urn:microsoft.com/office/officeart/2005/8/layout/lProcess3"/>
    <dgm:cxn modelId="{DD24DCE6-F7A3-F14C-9CA9-889B3EA64149}" type="presOf" srcId="{74AC94D3-D686-AE4E-8542-1D72A89A012E}" destId="{F28FFF14-EBD8-DE47-BF10-B4C3C19DFD20}" srcOrd="0" destOrd="0" presId="urn:microsoft.com/office/officeart/2005/8/layout/lProcess3"/>
    <dgm:cxn modelId="{2C5E56E8-3FD5-4545-9868-EE07AAC61FEF}" srcId="{1BE77E09-98FC-224C-AAA4-9BA967DFF495}" destId="{5F238CDD-9D36-9740-8A92-EBB6DA48D46A}" srcOrd="1" destOrd="0" parTransId="{F40F4749-5D0D-904E-ABDE-C83CAEB1FC09}" sibTransId="{5D3EE07D-3BE4-A54A-A00F-EF5C08776FAA}"/>
    <dgm:cxn modelId="{2E2F17E9-A2D7-0B4E-A7D1-891524DD356A}" type="presOf" srcId="{5F238CDD-9D36-9740-8A92-EBB6DA48D46A}" destId="{2D865AD3-444F-A34E-9BFD-B18142C57DFE}" srcOrd="0" destOrd="0" presId="urn:microsoft.com/office/officeart/2005/8/layout/lProcess3"/>
    <dgm:cxn modelId="{869EE4F2-5764-554E-A2CB-9BF8CB680697}" srcId="{1BE77E09-98FC-224C-AAA4-9BA967DFF495}" destId="{D62C8057-D974-8F4A-AAA3-3E2A7D20B391}" srcOrd="0" destOrd="0" parTransId="{AD0127E3-02C6-754A-9FB8-8796A89E7484}" sibTransId="{108A618F-50CA-4849-AF00-142C8EAC18E4}"/>
    <dgm:cxn modelId="{2E6497F4-A1AE-1C4A-B731-A2613AA77B73}" srcId="{AF3D28CF-D053-F649-943E-6AF8DB31DF36}" destId="{CA862D63-E95C-9646-966F-E9F71461DCA4}" srcOrd="1" destOrd="0" parTransId="{0276EFF3-85C6-C24B-A0FB-0254DF3D7AA9}" sibTransId="{CAEEFB95-BF58-504C-92E4-1B85A48E5B96}"/>
    <dgm:cxn modelId="{744BB3F6-79B0-CC46-B007-2D322F08208A}" srcId="{8E48EE6A-F597-1B49-84FB-82964B8B003E}" destId="{1BE77E09-98FC-224C-AAA4-9BA967DFF495}" srcOrd="2" destOrd="0" parTransId="{CC1A4C24-C669-1244-ABF5-F114956989A8}" sibTransId="{F092AE32-A303-6545-B03C-A8A13DED8EEA}"/>
    <dgm:cxn modelId="{649123D2-3391-714F-8C08-2A9A3FF1F346}" type="presParOf" srcId="{4B90BFC6-D0BD-0A47-938B-5DDD2DFDB15A}" destId="{DD79584A-DED2-584A-A490-A2590596D8BC}" srcOrd="0" destOrd="0" presId="urn:microsoft.com/office/officeart/2005/8/layout/lProcess3"/>
    <dgm:cxn modelId="{B633A32B-9609-0144-B505-93BB92B71B31}" type="presParOf" srcId="{DD79584A-DED2-584A-A490-A2590596D8BC}" destId="{F2176E8A-66B6-6848-8955-35B58B00A66B}" srcOrd="0" destOrd="0" presId="urn:microsoft.com/office/officeart/2005/8/layout/lProcess3"/>
    <dgm:cxn modelId="{9BF6C9B4-DEED-2E44-89CC-598C943D625C}" type="presParOf" srcId="{DD79584A-DED2-584A-A490-A2590596D8BC}" destId="{65ED3D30-DD86-A647-8C27-1B23FE2FF82F}" srcOrd="1" destOrd="0" presId="urn:microsoft.com/office/officeart/2005/8/layout/lProcess3"/>
    <dgm:cxn modelId="{9A3EB2A8-5F55-3048-A6E5-379D93BF3DF0}" type="presParOf" srcId="{DD79584A-DED2-584A-A490-A2590596D8BC}" destId="{F5164052-766F-A849-89AA-75DEA76F795B}" srcOrd="2" destOrd="0" presId="urn:microsoft.com/office/officeart/2005/8/layout/lProcess3"/>
    <dgm:cxn modelId="{27CDE193-E336-744E-8E80-B61D20D62838}" type="presParOf" srcId="{DD79584A-DED2-584A-A490-A2590596D8BC}" destId="{762D25BC-9DF9-B94C-B5EA-21BEE24F3107}" srcOrd="3" destOrd="0" presId="urn:microsoft.com/office/officeart/2005/8/layout/lProcess3"/>
    <dgm:cxn modelId="{0C91DDC0-1632-6842-B1BF-BEB7430F6237}" type="presParOf" srcId="{DD79584A-DED2-584A-A490-A2590596D8BC}" destId="{35F80B87-53B8-B94E-A0B9-616FD0A49444}" srcOrd="4" destOrd="0" presId="urn:microsoft.com/office/officeart/2005/8/layout/lProcess3"/>
    <dgm:cxn modelId="{00CBC91E-86BC-CD48-A862-454B2273C644}" type="presParOf" srcId="{DD79584A-DED2-584A-A490-A2590596D8BC}" destId="{06EBB131-BB63-8642-B742-5D6BC2CC3827}" srcOrd="5" destOrd="0" presId="urn:microsoft.com/office/officeart/2005/8/layout/lProcess3"/>
    <dgm:cxn modelId="{31C86B4E-6AEE-B64B-B189-F48C75CC5321}" type="presParOf" srcId="{DD79584A-DED2-584A-A490-A2590596D8BC}" destId="{FEA977D4-7C2D-1542-861D-C4E30E2DBC66}" srcOrd="6" destOrd="0" presId="urn:microsoft.com/office/officeart/2005/8/layout/lProcess3"/>
    <dgm:cxn modelId="{48024DF5-8A36-7C4F-AC86-E26C986F4DBD}" type="presParOf" srcId="{4B90BFC6-D0BD-0A47-938B-5DDD2DFDB15A}" destId="{7C812E21-6D17-774C-BD7D-3843FDBCC753}" srcOrd="1" destOrd="0" presId="urn:microsoft.com/office/officeart/2005/8/layout/lProcess3"/>
    <dgm:cxn modelId="{74DFEABA-4983-F649-8E5B-CEBA1074447F}" type="presParOf" srcId="{4B90BFC6-D0BD-0A47-938B-5DDD2DFDB15A}" destId="{1F665DC5-0407-E84C-9EBD-B83C627C9FAE}" srcOrd="2" destOrd="0" presId="urn:microsoft.com/office/officeart/2005/8/layout/lProcess3"/>
    <dgm:cxn modelId="{20A84074-69DE-B74D-BDC5-7C9156321E52}" type="presParOf" srcId="{1F665DC5-0407-E84C-9EBD-B83C627C9FAE}" destId="{DAEDA04D-4409-FE4B-8AC6-CE780E12E45E}" srcOrd="0" destOrd="0" presId="urn:microsoft.com/office/officeart/2005/8/layout/lProcess3"/>
    <dgm:cxn modelId="{5B377ACD-1163-894B-8DF3-AA004CFA12C8}" type="presParOf" srcId="{1F665DC5-0407-E84C-9EBD-B83C627C9FAE}" destId="{6C3E00BF-77AE-A747-A12C-4A358390F004}" srcOrd="1" destOrd="0" presId="urn:microsoft.com/office/officeart/2005/8/layout/lProcess3"/>
    <dgm:cxn modelId="{53DE3BEE-618C-D342-8367-2B0779C1E818}" type="presParOf" srcId="{1F665DC5-0407-E84C-9EBD-B83C627C9FAE}" destId="{F28FFF14-EBD8-DE47-BF10-B4C3C19DFD20}" srcOrd="2" destOrd="0" presId="urn:microsoft.com/office/officeart/2005/8/layout/lProcess3"/>
    <dgm:cxn modelId="{5DC58554-7CCE-CE43-ACB4-30545CCF907E}" type="presParOf" srcId="{1F665DC5-0407-E84C-9EBD-B83C627C9FAE}" destId="{C4D2ABF3-377A-844E-9FD3-152AF08286CE}" srcOrd="3" destOrd="0" presId="urn:microsoft.com/office/officeart/2005/8/layout/lProcess3"/>
    <dgm:cxn modelId="{A71C049B-35EB-2447-A537-B9EE162955AA}" type="presParOf" srcId="{1F665DC5-0407-E84C-9EBD-B83C627C9FAE}" destId="{5661F741-C462-BF45-A0E9-4DA23EEF310A}" srcOrd="4" destOrd="0" presId="urn:microsoft.com/office/officeart/2005/8/layout/lProcess3"/>
    <dgm:cxn modelId="{8170F937-8CAB-7742-A226-3266C90911C0}" type="presParOf" srcId="{4B90BFC6-D0BD-0A47-938B-5DDD2DFDB15A}" destId="{E36034AE-69A1-0B47-B91D-0569C922158D}" srcOrd="3" destOrd="0" presId="urn:microsoft.com/office/officeart/2005/8/layout/lProcess3"/>
    <dgm:cxn modelId="{D03F9AC1-7BB2-9142-848C-646EE28F3B5E}" type="presParOf" srcId="{4B90BFC6-D0BD-0A47-938B-5DDD2DFDB15A}" destId="{008B2DCE-2F97-514E-9FD2-B3108A07E383}" srcOrd="4" destOrd="0" presId="urn:microsoft.com/office/officeart/2005/8/layout/lProcess3"/>
    <dgm:cxn modelId="{E3FC0DCD-CA66-414C-84E3-318C4B3ECBCE}" type="presParOf" srcId="{008B2DCE-2F97-514E-9FD2-B3108A07E383}" destId="{E0634BC7-A367-1941-9618-2EEAD5AC6C9C}" srcOrd="0" destOrd="0" presId="urn:microsoft.com/office/officeart/2005/8/layout/lProcess3"/>
    <dgm:cxn modelId="{997738E8-37EB-EE43-B756-48467D78CF82}" type="presParOf" srcId="{008B2DCE-2F97-514E-9FD2-B3108A07E383}" destId="{0E20C235-7128-CE47-B35B-00A250558C06}" srcOrd="1" destOrd="0" presId="urn:microsoft.com/office/officeart/2005/8/layout/lProcess3"/>
    <dgm:cxn modelId="{BC7A6196-9FD4-5049-B129-12321649EB29}" type="presParOf" srcId="{008B2DCE-2F97-514E-9FD2-B3108A07E383}" destId="{0D6F6316-22D4-0A43-9238-178A843A3218}" srcOrd="2" destOrd="0" presId="urn:microsoft.com/office/officeart/2005/8/layout/lProcess3"/>
    <dgm:cxn modelId="{908D01B2-3E65-9E4F-B521-CEB1641161CB}" type="presParOf" srcId="{008B2DCE-2F97-514E-9FD2-B3108A07E383}" destId="{CC9E6CBB-1B80-E847-8055-0AD9A3E4BE00}" srcOrd="3" destOrd="0" presId="urn:microsoft.com/office/officeart/2005/8/layout/lProcess3"/>
    <dgm:cxn modelId="{1023EB0B-0326-6E42-8220-110BE409FA82}" type="presParOf" srcId="{008B2DCE-2F97-514E-9FD2-B3108A07E383}" destId="{2D865AD3-444F-A34E-9BFD-B18142C57DFE}" srcOrd="4" destOrd="0" presId="urn:microsoft.com/office/officeart/2005/8/layout/lProcess3"/>
    <dgm:cxn modelId="{4A920D5C-884C-3D45-B744-7761BB74C013}" type="presParOf" srcId="{4B90BFC6-D0BD-0A47-938B-5DDD2DFDB15A}" destId="{66027FEE-E0E2-6D44-8C0D-479EF882DEE0}" srcOrd="5" destOrd="0" presId="urn:microsoft.com/office/officeart/2005/8/layout/lProcess3"/>
    <dgm:cxn modelId="{38565CA2-2A6B-DD4C-9E62-714CEBA93D02}" type="presParOf" srcId="{4B90BFC6-D0BD-0A47-938B-5DDD2DFDB15A}" destId="{0B779DB7-DAC2-2F4F-828F-6F3FEFF12534}" srcOrd="6" destOrd="0" presId="urn:microsoft.com/office/officeart/2005/8/layout/lProcess3"/>
    <dgm:cxn modelId="{72D47275-D9B2-B440-AB1A-27027BAD7FD5}" type="presParOf" srcId="{0B779DB7-DAC2-2F4F-828F-6F3FEFF12534}" destId="{3D29C4C5-D99B-544F-9E4F-625C4D04C080}" srcOrd="0" destOrd="0" presId="urn:microsoft.com/office/officeart/2005/8/layout/lProcess3"/>
    <dgm:cxn modelId="{24C88DF7-D35A-5840-A8DC-D1E1623C925C}" type="presParOf" srcId="{0B779DB7-DAC2-2F4F-828F-6F3FEFF12534}" destId="{9B43F481-EA8D-B748-B300-31480B450D6C}" srcOrd="1" destOrd="0" presId="urn:microsoft.com/office/officeart/2005/8/layout/lProcess3"/>
    <dgm:cxn modelId="{1DF3E1FB-DE43-DF4B-9E2A-79FB294A5B1D}" type="presParOf" srcId="{0B779DB7-DAC2-2F4F-828F-6F3FEFF12534}" destId="{B29C8B3D-2A4F-E440-A393-EDA1DC6FF0D1}" srcOrd="2" destOrd="0" presId="urn:microsoft.com/office/officeart/2005/8/layout/lProcess3"/>
    <dgm:cxn modelId="{5FE7F273-4151-664F-8F27-B851D87B5F31}" type="presParOf" srcId="{0B779DB7-DAC2-2F4F-828F-6F3FEFF12534}" destId="{8A6F4C77-972B-0C48-B359-33ECE3950754}" srcOrd="3" destOrd="0" presId="urn:microsoft.com/office/officeart/2005/8/layout/lProcess3"/>
    <dgm:cxn modelId="{C3463BFF-9AFA-B045-B9C2-1CA64D88C954}" type="presParOf" srcId="{0B779DB7-DAC2-2F4F-828F-6F3FEFF12534}" destId="{67FFAD7A-74B8-AC4F-BC15-3D8A1D2BEDE7}"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141A9F-2A45-4C4A-8C2B-1A8D79D4ABD0}"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4ECA43C7-7279-C547-804F-E62894A3DC04}">
      <dgm:prSet phldrT="[Text]"/>
      <dgm:spPr/>
      <dgm:t>
        <a:bodyPr/>
        <a:lstStyle/>
        <a:p>
          <a:r>
            <a:rPr lang="en-US" dirty="0"/>
            <a:t>Descriptive</a:t>
          </a:r>
        </a:p>
      </dgm:t>
    </dgm:pt>
    <dgm:pt modelId="{905765EE-C38B-084F-A41C-8D4EE4DDF223}" type="parTrans" cxnId="{9E74BF46-4E5F-8D4A-A642-6BFA935F418B}">
      <dgm:prSet/>
      <dgm:spPr/>
      <dgm:t>
        <a:bodyPr/>
        <a:lstStyle/>
        <a:p>
          <a:endParaRPr lang="en-US"/>
        </a:p>
      </dgm:t>
    </dgm:pt>
    <dgm:pt modelId="{677D9D56-FD1B-534C-A1DD-FF175A994067}" type="sibTrans" cxnId="{9E74BF46-4E5F-8D4A-A642-6BFA935F418B}">
      <dgm:prSet/>
      <dgm:spPr/>
      <dgm:t>
        <a:bodyPr/>
        <a:lstStyle/>
        <a:p>
          <a:endParaRPr lang="en-US"/>
        </a:p>
      </dgm:t>
    </dgm:pt>
    <dgm:pt modelId="{AB798912-DC09-6E44-8C89-F92333459898}">
      <dgm:prSet phldrT="[Text]"/>
      <dgm:spPr/>
      <dgm:t>
        <a:bodyPr/>
        <a:lstStyle/>
        <a:p>
          <a:r>
            <a:rPr lang="en-US" dirty="0"/>
            <a:t>Data Exploration</a:t>
          </a:r>
        </a:p>
      </dgm:t>
    </dgm:pt>
    <dgm:pt modelId="{C296B94B-71B9-EA4E-9EBA-186FC697CBF2}" type="parTrans" cxnId="{861CA1CC-CE7A-0743-9EC2-477D3E3E3D95}">
      <dgm:prSet/>
      <dgm:spPr/>
      <dgm:t>
        <a:bodyPr/>
        <a:lstStyle/>
        <a:p>
          <a:endParaRPr lang="en-US"/>
        </a:p>
      </dgm:t>
    </dgm:pt>
    <dgm:pt modelId="{A910A8C8-CB0C-EB4C-9645-9A65B58541D4}" type="sibTrans" cxnId="{861CA1CC-CE7A-0743-9EC2-477D3E3E3D95}">
      <dgm:prSet/>
      <dgm:spPr/>
      <dgm:t>
        <a:bodyPr/>
        <a:lstStyle/>
        <a:p>
          <a:endParaRPr lang="en-US"/>
        </a:p>
      </dgm:t>
    </dgm:pt>
    <dgm:pt modelId="{0A5471E2-F24B-8144-9ED8-CA0F2125A345}">
      <dgm:prSet phldrT="[Text]"/>
      <dgm:spPr/>
      <dgm:t>
        <a:bodyPr/>
        <a:lstStyle/>
        <a:p>
          <a:r>
            <a:rPr lang="en-US" dirty="0"/>
            <a:t>E.g. Data Visualization </a:t>
          </a:r>
        </a:p>
      </dgm:t>
    </dgm:pt>
    <dgm:pt modelId="{965B1229-E124-334B-938F-5A3965E1BE58}" type="parTrans" cxnId="{593E10FC-4C5C-7B49-BAC5-8E771002B241}">
      <dgm:prSet/>
      <dgm:spPr/>
      <dgm:t>
        <a:bodyPr/>
        <a:lstStyle/>
        <a:p>
          <a:endParaRPr lang="en-US"/>
        </a:p>
      </dgm:t>
    </dgm:pt>
    <dgm:pt modelId="{8BA56375-B29E-2449-BAED-712AE5429338}" type="sibTrans" cxnId="{593E10FC-4C5C-7B49-BAC5-8E771002B241}">
      <dgm:prSet/>
      <dgm:spPr/>
      <dgm:t>
        <a:bodyPr/>
        <a:lstStyle/>
        <a:p>
          <a:endParaRPr lang="en-US"/>
        </a:p>
      </dgm:t>
    </dgm:pt>
    <dgm:pt modelId="{7489AA13-C1AC-8F4B-9EC8-92012A2F7AE3}">
      <dgm:prSet phldrT="[Text]"/>
      <dgm:spPr/>
      <dgm:t>
        <a:bodyPr/>
        <a:lstStyle/>
        <a:p>
          <a:r>
            <a:rPr lang="en-US" dirty="0"/>
            <a:t>Predictive</a:t>
          </a:r>
        </a:p>
      </dgm:t>
    </dgm:pt>
    <dgm:pt modelId="{AB241D57-0C46-A04E-80D1-A25FEB88824F}" type="parTrans" cxnId="{BE2285E9-FC16-9644-86F6-02CDE4F366DA}">
      <dgm:prSet/>
      <dgm:spPr/>
      <dgm:t>
        <a:bodyPr/>
        <a:lstStyle/>
        <a:p>
          <a:endParaRPr lang="en-US"/>
        </a:p>
      </dgm:t>
    </dgm:pt>
    <dgm:pt modelId="{AF42A730-E771-F340-BC73-E9FFDE481EF4}" type="sibTrans" cxnId="{BE2285E9-FC16-9644-86F6-02CDE4F366DA}">
      <dgm:prSet/>
      <dgm:spPr/>
      <dgm:t>
        <a:bodyPr/>
        <a:lstStyle/>
        <a:p>
          <a:endParaRPr lang="en-US"/>
        </a:p>
      </dgm:t>
    </dgm:pt>
    <dgm:pt modelId="{613B1D4C-8CB9-B443-9144-76DA652F981E}">
      <dgm:prSet phldrT="[Text]"/>
      <dgm:spPr/>
      <dgm:t>
        <a:bodyPr/>
        <a:lstStyle/>
        <a:p>
          <a:r>
            <a:rPr lang="en-US" dirty="0"/>
            <a:t>Predicting Future Outcomes </a:t>
          </a:r>
        </a:p>
      </dgm:t>
    </dgm:pt>
    <dgm:pt modelId="{74EB466A-8E9E-A846-AB2E-17F625D80B67}" type="parTrans" cxnId="{244B7253-76E8-0149-9DD1-1BE0287742A3}">
      <dgm:prSet/>
      <dgm:spPr/>
      <dgm:t>
        <a:bodyPr/>
        <a:lstStyle/>
        <a:p>
          <a:endParaRPr lang="en-US"/>
        </a:p>
      </dgm:t>
    </dgm:pt>
    <dgm:pt modelId="{D638317D-B86C-BC41-86A1-597658151707}" type="sibTrans" cxnId="{244B7253-76E8-0149-9DD1-1BE0287742A3}">
      <dgm:prSet/>
      <dgm:spPr/>
      <dgm:t>
        <a:bodyPr/>
        <a:lstStyle/>
        <a:p>
          <a:endParaRPr lang="en-US"/>
        </a:p>
      </dgm:t>
    </dgm:pt>
    <dgm:pt modelId="{E1643E25-BAC6-814D-81D5-9B84892901C2}">
      <dgm:prSet phldrT="[Text]"/>
      <dgm:spPr/>
      <dgm:t>
        <a:bodyPr/>
        <a:lstStyle/>
        <a:p>
          <a:r>
            <a:rPr lang="en-US" dirty="0"/>
            <a:t>E.g. Linear Regression, Random Forest</a:t>
          </a:r>
        </a:p>
      </dgm:t>
    </dgm:pt>
    <dgm:pt modelId="{6868E6F8-505B-B74E-A8FE-298461067BE7}" type="parTrans" cxnId="{E5994B46-C53E-AF42-94F2-3E793C581CBF}">
      <dgm:prSet/>
      <dgm:spPr/>
      <dgm:t>
        <a:bodyPr/>
        <a:lstStyle/>
        <a:p>
          <a:endParaRPr lang="en-US"/>
        </a:p>
      </dgm:t>
    </dgm:pt>
    <dgm:pt modelId="{AFB7508B-8745-6947-9AC8-816F152239AA}" type="sibTrans" cxnId="{E5994B46-C53E-AF42-94F2-3E793C581CBF}">
      <dgm:prSet/>
      <dgm:spPr/>
      <dgm:t>
        <a:bodyPr/>
        <a:lstStyle/>
        <a:p>
          <a:endParaRPr lang="en-US"/>
        </a:p>
      </dgm:t>
    </dgm:pt>
    <dgm:pt modelId="{302E4A67-EE44-6A4B-BB1F-C663B988BFDA}">
      <dgm:prSet phldrT="[Text]"/>
      <dgm:spPr/>
      <dgm:t>
        <a:bodyPr/>
        <a:lstStyle/>
        <a:p>
          <a:r>
            <a:rPr lang="en-US" dirty="0"/>
            <a:t>Prescriptive</a:t>
          </a:r>
        </a:p>
      </dgm:t>
    </dgm:pt>
    <dgm:pt modelId="{0C3A087B-031B-B74C-8ACB-8BF555E86CAB}" type="parTrans" cxnId="{48D6D6E7-9ED1-924A-9BB8-63F4B5C297DB}">
      <dgm:prSet/>
      <dgm:spPr/>
      <dgm:t>
        <a:bodyPr/>
        <a:lstStyle/>
        <a:p>
          <a:endParaRPr lang="en-US"/>
        </a:p>
      </dgm:t>
    </dgm:pt>
    <dgm:pt modelId="{BDB51EEF-92C5-594B-A781-0E1A4C87DE9C}" type="sibTrans" cxnId="{48D6D6E7-9ED1-924A-9BB8-63F4B5C297DB}">
      <dgm:prSet/>
      <dgm:spPr/>
      <dgm:t>
        <a:bodyPr/>
        <a:lstStyle/>
        <a:p>
          <a:endParaRPr lang="en-US"/>
        </a:p>
      </dgm:t>
    </dgm:pt>
    <dgm:pt modelId="{5CB4DD45-338C-7D4C-8596-D10CC46B6F2F}">
      <dgm:prSet phldrT="[Text]"/>
      <dgm:spPr/>
      <dgm:t>
        <a:bodyPr/>
        <a:lstStyle/>
        <a:p>
          <a:r>
            <a:rPr lang="en-US" dirty="0"/>
            <a:t>Decisions based on Predictions</a:t>
          </a:r>
        </a:p>
      </dgm:t>
    </dgm:pt>
    <dgm:pt modelId="{2590033E-5E0C-324A-AF64-7827E318E02B}" type="parTrans" cxnId="{3E5998B3-B604-D748-AF19-1FAA81511357}">
      <dgm:prSet/>
      <dgm:spPr/>
      <dgm:t>
        <a:bodyPr/>
        <a:lstStyle/>
        <a:p>
          <a:endParaRPr lang="en-US"/>
        </a:p>
      </dgm:t>
    </dgm:pt>
    <dgm:pt modelId="{FD918C20-7D16-0945-867E-DFCCC4509079}" type="sibTrans" cxnId="{3E5998B3-B604-D748-AF19-1FAA81511357}">
      <dgm:prSet/>
      <dgm:spPr/>
      <dgm:t>
        <a:bodyPr/>
        <a:lstStyle/>
        <a:p>
          <a:endParaRPr lang="en-US"/>
        </a:p>
      </dgm:t>
    </dgm:pt>
    <dgm:pt modelId="{8CD0CA1E-C619-C449-861A-1AC950F33A4E}">
      <dgm:prSet phldrT="[Text]"/>
      <dgm:spPr/>
      <dgm:t>
        <a:bodyPr/>
        <a:lstStyle/>
        <a:p>
          <a:r>
            <a:rPr lang="en-US" dirty="0"/>
            <a:t>E.g. Linear Optimization</a:t>
          </a:r>
        </a:p>
      </dgm:t>
    </dgm:pt>
    <dgm:pt modelId="{6D424EF0-EFF2-E645-BFEE-F7B40F1B88C8}" type="parTrans" cxnId="{A270E2EC-5748-F24C-9411-EC474299E9C1}">
      <dgm:prSet/>
      <dgm:spPr/>
      <dgm:t>
        <a:bodyPr/>
        <a:lstStyle/>
        <a:p>
          <a:endParaRPr lang="en-US"/>
        </a:p>
      </dgm:t>
    </dgm:pt>
    <dgm:pt modelId="{AA7106B2-1994-854A-801F-0B3861FB17A2}" type="sibTrans" cxnId="{A270E2EC-5748-F24C-9411-EC474299E9C1}">
      <dgm:prSet/>
      <dgm:spPr/>
      <dgm:t>
        <a:bodyPr/>
        <a:lstStyle/>
        <a:p>
          <a:endParaRPr lang="en-US"/>
        </a:p>
      </dgm:t>
    </dgm:pt>
    <dgm:pt modelId="{B46014EB-CA61-4440-A040-8DB38B0F833F}">
      <dgm:prSet/>
      <dgm:spPr/>
      <dgm:t>
        <a:bodyPr/>
        <a:lstStyle/>
        <a:p>
          <a:r>
            <a:rPr lang="en-US" b="0" dirty="0"/>
            <a:t>Diagnostic</a:t>
          </a:r>
        </a:p>
      </dgm:t>
    </dgm:pt>
    <dgm:pt modelId="{4D4D61E7-E5BD-E346-96A4-36950D85526E}" type="parTrans" cxnId="{162A905A-35F0-E645-B483-2D03C55FC4C0}">
      <dgm:prSet/>
      <dgm:spPr/>
      <dgm:t>
        <a:bodyPr/>
        <a:lstStyle/>
        <a:p>
          <a:endParaRPr lang="en-US"/>
        </a:p>
      </dgm:t>
    </dgm:pt>
    <dgm:pt modelId="{5461DD2A-DF82-6847-BDBF-E04DE66A1B1E}" type="sibTrans" cxnId="{162A905A-35F0-E645-B483-2D03C55FC4C0}">
      <dgm:prSet/>
      <dgm:spPr/>
      <dgm:t>
        <a:bodyPr/>
        <a:lstStyle/>
        <a:p>
          <a:endParaRPr lang="en-US"/>
        </a:p>
      </dgm:t>
    </dgm:pt>
    <dgm:pt modelId="{E7BF1EB9-FC6A-8C42-BB87-6891B38BFF4D}">
      <dgm:prSet/>
      <dgm:spPr/>
      <dgm:t>
        <a:bodyPr/>
        <a:lstStyle/>
        <a:p>
          <a:r>
            <a:rPr lang="en-US" b="0" dirty="0"/>
            <a:t>Anomaly Detection </a:t>
          </a:r>
        </a:p>
      </dgm:t>
    </dgm:pt>
    <dgm:pt modelId="{12CA9BA5-B311-1E43-AC82-B489DA1F743F}" type="parTrans" cxnId="{2282CB26-40A7-604B-8D92-033C1D06E742}">
      <dgm:prSet/>
      <dgm:spPr/>
      <dgm:t>
        <a:bodyPr/>
        <a:lstStyle/>
        <a:p>
          <a:endParaRPr lang="en-US"/>
        </a:p>
      </dgm:t>
    </dgm:pt>
    <dgm:pt modelId="{E272975D-539B-AC4C-98B9-9C635AEF1E1C}" type="sibTrans" cxnId="{2282CB26-40A7-604B-8D92-033C1D06E742}">
      <dgm:prSet/>
      <dgm:spPr/>
      <dgm:t>
        <a:bodyPr/>
        <a:lstStyle/>
        <a:p>
          <a:endParaRPr lang="en-US"/>
        </a:p>
      </dgm:t>
    </dgm:pt>
    <dgm:pt modelId="{92D50789-64B5-CF45-A123-2B0E7CEAEFCE}">
      <dgm:prSet/>
      <dgm:spPr/>
      <dgm:t>
        <a:bodyPr/>
        <a:lstStyle/>
        <a:p>
          <a:r>
            <a:rPr lang="en-US" b="0" dirty="0"/>
            <a:t>E.g. Outlier Detection </a:t>
          </a:r>
        </a:p>
      </dgm:t>
    </dgm:pt>
    <dgm:pt modelId="{EDA24628-16F5-FA4D-8FEE-B1CF97F003D4}" type="parTrans" cxnId="{D2A29B67-DF99-CF4B-89E2-82FED1DF0731}">
      <dgm:prSet/>
      <dgm:spPr/>
      <dgm:t>
        <a:bodyPr/>
        <a:lstStyle/>
        <a:p>
          <a:endParaRPr lang="en-US"/>
        </a:p>
      </dgm:t>
    </dgm:pt>
    <dgm:pt modelId="{B2AF14BF-E038-6840-BA2F-872689DA1DE0}" type="sibTrans" cxnId="{D2A29B67-DF99-CF4B-89E2-82FED1DF0731}">
      <dgm:prSet/>
      <dgm:spPr/>
      <dgm:t>
        <a:bodyPr/>
        <a:lstStyle/>
        <a:p>
          <a:endParaRPr lang="en-US"/>
        </a:p>
      </dgm:t>
    </dgm:pt>
    <dgm:pt modelId="{C98314B0-45C3-A547-8C00-59B5FD7B2970}" type="pres">
      <dgm:prSet presAssocID="{1B141A9F-2A45-4C4A-8C2B-1A8D79D4ABD0}" presName="theList" presStyleCnt="0">
        <dgm:presLayoutVars>
          <dgm:dir/>
          <dgm:animLvl val="lvl"/>
          <dgm:resizeHandles val="exact"/>
        </dgm:presLayoutVars>
      </dgm:prSet>
      <dgm:spPr/>
    </dgm:pt>
    <dgm:pt modelId="{FDA9B785-97EA-9840-8E6D-D28E6C95AC3D}" type="pres">
      <dgm:prSet presAssocID="{4ECA43C7-7279-C547-804F-E62894A3DC04}" presName="compNode" presStyleCnt="0"/>
      <dgm:spPr/>
    </dgm:pt>
    <dgm:pt modelId="{6D00B88B-B47B-A245-9D90-8E4AC1A89A31}" type="pres">
      <dgm:prSet presAssocID="{4ECA43C7-7279-C547-804F-E62894A3DC04}" presName="aNode" presStyleLbl="bgShp" presStyleIdx="0" presStyleCnt="4" custLinFactNeighborX="-18277" custLinFactNeighborY="-24221"/>
      <dgm:spPr/>
    </dgm:pt>
    <dgm:pt modelId="{46C14637-7FF8-B84E-A0A7-E731BD647C59}" type="pres">
      <dgm:prSet presAssocID="{4ECA43C7-7279-C547-804F-E62894A3DC04}" presName="textNode" presStyleLbl="bgShp" presStyleIdx="0" presStyleCnt="4"/>
      <dgm:spPr/>
    </dgm:pt>
    <dgm:pt modelId="{A7706A9E-E454-B742-ACB6-A782A3288516}" type="pres">
      <dgm:prSet presAssocID="{4ECA43C7-7279-C547-804F-E62894A3DC04}" presName="compChildNode" presStyleCnt="0"/>
      <dgm:spPr/>
    </dgm:pt>
    <dgm:pt modelId="{CACE8B5D-3A37-AA4A-9CA8-05BDF70E896E}" type="pres">
      <dgm:prSet presAssocID="{4ECA43C7-7279-C547-804F-E62894A3DC04}" presName="theInnerList" presStyleCnt="0"/>
      <dgm:spPr/>
    </dgm:pt>
    <dgm:pt modelId="{E16C6061-354D-7341-B068-8F214D9AEF75}" type="pres">
      <dgm:prSet presAssocID="{AB798912-DC09-6E44-8C89-F92333459898}" presName="childNode" presStyleLbl="node1" presStyleIdx="0" presStyleCnt="8">
        <dgm:presLayoutVars>
          <dgm:bulletEnabled val="1"/>
        </dgm:presLayoutVars>
      </dgm:prSet>
      <dgm:spPr/>
    </dgm:pt>
    <dgm:pt modelId="{2C90DAAA-E7F5-6D49-B925-4704A7B35886}" type="pres">
      <dgm:prSet presAssocID="{AB798912-DC09-6E44-8C89-F92333459898}" presName="aSpace2" presStyleCnt="0"/>
      <dgm:spPr/>
    </dgm:pt>
    <dgm:pt modelId="{3867CF73-72B2-DE44-B356-30280590DA36}" type="pres">
      <dgm:prSet presAssocID="{0A5471E2-F24B-8144-9ED8-CA0F2125A345}" presName="childNode" presStyleLbl="node1" presStyleIdx="1" presStyleCnt="8">
        <dgm:presLayoutVars>
          <dgm:bulletEnabled val="1"/>
        </dgm:presLayoutVars>
      </dgm:prSet>
      <dgm:spPr/>
    </dgm:pt>
    <dgm:pt modelId="{03B4AAA3-139B-E546-ACB2-5E2532773325}" type="pres">
      <dgm:prSet presAssocID="{4ECA43C7-7279-C547-804F-E62894A3DC04}" presName="aSpace" presStyleCnt="0"/>
      <dgm:spPr/>
    </dgm:pt>
    <dgm:pt modelId="{0A434C7E-76B6-BE4D-9A79-BDCE067F11BA}" type="pres">
      <dgm:prSet presAssocID="{B46014EB-CA61-4440-A040-8DB38B0F833F}" presName="compNode" presStyleCnt="0"/>
      <dgm:spPr/>
    </dgm:pt>
    <dgm:pt modelId="{520B9BB5-210A-554B-B402-5DC3F3BBBA80}" type="pres">
      <dgm:prSet presAssocID="{B46014EB-CA61-4440-A040-8DB38B0F833F}" presName="aNode" presStyleLbl="bgShp" presStyleIdx="1" presStyleCnt="4"/>
      <dgm:spPr/>
    </dgm:pt>
    <dgm:pt modelId="{ED995CE1-2529-514B-B283-3320EFACF3B4}" type="pres">
      <dgm:prSet presAssocID="{B46014EB-CA61-4440-A040-8DB38B0F833F}" presName="textNode" presStyleLbl="bgShp" presStyleIdx="1" presStyleCnt="4"/>
      <dgm:spPr/>
    </dgm:pt>
    <dgm:pt modelId="{AB48A489-004C-FB47-89B7-6B5478B6180F}" type="pres">
      <dgm:prSet presAssocID="{B46014EB-CA61-4440-A040-8DB38B0F833F}" presName="compChildNode" presStyleCnt="0"/>
      <dgm:spPr/>
    </dgm:pt>
    <dgm:pt modelId="{F87E2504-DB6E-C54B-B24E-462DCCD6B3C1}" type="pres">
      <dgm:prSet presAssocID="{B46014EB-CA61-4440-A040-8DB38B0F833F}" presName="theInnerList" presStyleCnt="0"/>
      <dgm:spPr/>
    </dgm:pt>
    <dgm:pt modelId="{6DE8FBD8-D034-3F4A-8B2D-03439AC4C2FC}" type="pres">
      <dgm:prSet presAssocID="{E7BF1EB9-FC6A-8C42-BB87-6891B38BFF4D}" presName="childNode" presStyleLbl="node1" presStyleIdx="2" presStyleCnt="8">
        <dgm:presLayoutVars>
          <dgm:bulletEnabled val="1"/>
        </dgm:presLayoutVars>
      </dgm:prSet>
      <dgm:spPr/>
    </dgm:pt>
    <dgm:pt modelId="{E7588F4C-1DC7-1549-93CE-72C0CC731E4A}" type="pres">
      <dgm:prSet presAssocID="{E7BF1EB9-FC6A-8C42-BB87-6891B38BFF4D}" presName="aSpace2" presStyleCnt="0"/>
      <dgm:spPr/>
    </dgm:pt>
    <dgm:pt modelId="{AC5046E5-20BE-5743-8392-1830B216DA37}" type="pres">
      <dgm:prSet presAssocID="{92D50789-64B5-CF45-A123-2B0E7CEAEFCE}" presName="childNode" presStyleLbl="node1" presStyleIdx="3" presStyleCnt="8">
        <dgm:presLayoutVars>
          <dgm:bulletEnabled val="1"/>
        </dgm:presLayoutVars>
      </dgm:prSet>
      <dgm:spPr/>
    </dgm:pt>
    <dgm:pt modelId="{9302AA35-749A-EB4A-889A-23C17DDE2D8F}" type="pres">
      <dgm:prSet presAssocID="{B46014EB-CA61-4440-A040-8DB38B0F833F}" presName="aSpace" presStyleCnt="0"/>
      <dgm:spPr/>
    </dgm:pt>
    <dgm:pt modelId="{F9B072EA-5D06-9D45-8775-DD219FE6E22E}" type="pres">
      <dgm:prSet presAssocID="{7489AA13-C1AC-8F4B-9EC8-92012A2F7AE3}" presName="compNode" presStyleCnt="0"/>
      <dgm:spPr/>
    </dgm:pt>
    <dgm:pt modelId="{244E9A0B-3ED9-4143-B343-F083B448B955}" type="pres">
      <dgm:prSet presAssocID="{7489AA13-C1AC-8F4B-9EC8-92012A2F7AE3}" presName="aNode" presStyleLbl="bgShp" presStyleIdx="2" presStyleCnt="4"/>
      <dgm:spPr/>
    </dgm:pt>
    <dgm:pt modelId="{196596B9-981C-6B4A-8555-170C842E718C}" type="pres">
      <dgm:prSet presAssocID="{7489AA13-C1AC-8F4B-9EC8-92012A2F7AE3}" presName="textNode" presStyleLbl="bgShp" presStyleIdx="2" presStyleCnt="4"/>
      <dgm:spPr/>
    </dgm:pt>
    <dgm:pt modelId="{422ED8DF-5786-474A-9A95-F1298A4B8EA8}" type="pres">
      <dgm:prSet presAssocID="{7489AA13-C1AC-8F4B-9EC8-92012A2F7AE3}" presName="compChildNode" presStyleCnt="0"/>
      <dgm:spPr/>
    </dgm:pt>
    <dgm:pt modelId="{CED1DACB-B0C9-A24A-92E9-C3062FECDB01}" type="pres">
      <dgm:prSet presAssocID="{7489AA13-C1AC-8F4B-9EC8-92012A2F7AE3}" presName="theInnerList" presStyleCnt="0"/>
      <dgm:spPr/>
    </dgm:pt>
    <dgm:pt modelId="{D060742F-B13C-A944-9BE6-2980568F349E}" type="pres">
      <dgm:prSet presAssocID="{613B1D4C-8CB9-B443-9144-76DA652F981E}" presName="childNode" presStyleLbl="node1" presStyleIdx="4" presStyleCnt="8">
        <dgm:presLayoutVars>
          <dgm:bulletEnabled val="1"/>
        </dgm:presLayoutVars>
      </dgm:prSet>
      <dgm:spPr/>
    </dgm:pt>
    <dgm:pt modelId="{EB29C321-A01D-FC4F-8011-29514BCB31CB}" type="pres">
      <dgm:prSet presAssocID="{613B1D4C-8CB9-B443-9144-76DA652F981E}" presName="aSpace2" presStyleCnt="0"/>
      <dgm:spPr/>
    </dgm:pt>
    <dgm:pt modelId="{BB48919B-3055-E445-A3ED-74D977EEDE20}" type="pres">
      <dgm:prSet presAssocID="{E1643E25-BAC6-814D-81D5-9B84892901C2}" presName="childNode" presStyleLbl="node1" presStyleIdx="5" presStyleCnt="8">
        <dgm:presLayoutVars>
          <dgm:bulletEnabled val="1"/>
        </dgm:presLayoutVars>
      </dgm:prSet>
      <dgm:spPr/>
    </dgm:pt>
    <dgm:pt modelId="{E9540418-C045-AB43-899C-78F472BA28E5}" type="pres">
      <dgm:prSet presAssocID="{7489AA13-C1AC-8F4B-9EC8-92012A2F7AE3}" presName="aSpace" presStyleCnt="0"/>
      <dgm:spPr/>
    </dgm:pt>
    <dgm:pt modelId="{A8F37A96-CC50-7948-8AB4-37BCAC4B9774}" type="pres">
      <dgm:prSet presAssocID="{302E4A67-EE44-6A4B-BB1F-C663B988BFDA}" presName="compNode" presStyleCnt="0"/>
      <dgm:spPr/>
    </dgm:pt>
    <dgm:pt modelId="{65C147EB-7405-2D46-86D9-50C17D723CBD}" type="pres">
      <dgm:prSet presAssocID="{302E4A67-EE44-6A4B-BB1F-C663B988BFDA}" presName="aNode" presStyleLbl="bgShp" presStyleIdx="3" presStyleCnt="4"/>
      <dgm:spPr/>
    </dgm:pt>
    <dgm:pt modelId="{5B9A6BA1-9E85-DC43-A60E-C33F9F88B49C}" type="pres">
      <dgm:prSet presAssocID="{302E4A67-EE44-6A4B-BB1F-C663B988BFDA}" presName="textNode" presStyleLbl="bgShp" presStyleIdx="3" presStyleCnt="4"/>
      <dgm:spPr/>
    </dgm:pt>
    <dgm:pt modelId="{DCDC8092-F96C-4948-B2D0-E8199BCFEC7D}" type="pres">
      <dgm:prSet presAssocID="{302E4A67-EE44-6A4B-BB1F-C663B988BFDA}" presName="compChildNode" presStyleCnt="0"/>
      <dgm:spPr/>
    </dgm:pt>
    <dgm:pt modelId="{8AE70837-282A-504C-AC3B-C55FDB39CBF2}" type="pres">
      <dgm:prSet presAssocID="{302E4A67-EE44-6A4B-BB1F-C663B988BFDA}" presName="theInnerList" presStyleCnt="0"/>
      <dgm:spPr/>
    </dgm:pt>
    <dgm:pt modelId="{82B8C242-8196-DF48-ABB4-C7222A389CD6}" type="pres">
      <dgm:prSet presAssocID="{5CB4DD45-338C-7D4C-8596-D10CC46B6F2F}" presName="childNode" presStyleLbl="node1" presStyleIdx="6" presStyleCnt="8">
        <dgm:presLayoutVars>
          <dgm:bulletEnabled val="1"/>
        </dgm:presLayoutVars>
      </dgm:prSet>
      <dgm:spPr/>
    </dgm:pt>
    <dgm:pt modelId="{1B1F4A57-743F-A34D-A0E8-01A7AAF1690D}" type="pres">
      <dgm:prSet presAssocID="{5CB4DD45-338C-7D4C-8596-D10CC46B6F2F}" presName="aSpace2" presStyleCnt="0"/>
      <dgm:spPr/>
    </dgm:pt>
    <dgm:pt modelId="{EC080F8C-46F0-EF4B-9CCC-EFC2CDFDB86C}" type="pres">
      <dgm:prSet presAssocID="{8CD0CA1E-C619-C449-861A-1AC950F33A4E}" presName="childNode" presStyleLbl="node1" presStyleIdx="7" presStyleCnt="8">
        <dgm:presLayoutVars>
          <dgm:bulletEnabled val="1"/>
        </dgm:presLayoutVars>
      </dgm:prSet>
      <dgm:spPr/>
    </dgm:pt>
  </dgm:ptLst>
  <dgm:cxnLst>
    <dgm:cxn modelId="{FF2B7A0B-7A67-084C-93BD-7E07A32B9735}" type="presOf" srcId="{4ECA43C7-7279-C547-804F-E62894A3DC04}" destId="{6D00B88B-B47B-A245-9D90-8E4AC1A89A31}" srcOrd="0" destOrd="0" presId="urn:microsoft.com/office/officeart/2005/8/layout/lProcess2"/>
    <dgm:cxn modelId="{64288116-68E3-FD4A-BA86-C29CB661AF54}" type="presOf" srcId="{92D50789-64B5-CF45-A123-2B0E7CEAEFCE}" destId="{AC5046E5-20BE-5743-8392-1830B216DA37}" srcOrd="0" destOrd="0" presId="urn:microsoft.com/office/officeart/2005/8/layout/lProcess2"/>
    <dgm:cxn modelId="{0EC7B816-B462-D64B-8F9D-4E91392D8FE0}" type="presOf" srcId="{8CD0CA1E-C619-C449-861A-1AC950F33A4E}" destId="{EC080F8C-46F0-EF4B-9CCC-EFC2CDFDB86C}" srcOrd="0" destOrd="0" presId="urn:microsoft.com/office/officeart/2005/8/layout/lProcess2"/>
    <dgm:cxn modelId="{2282CB26-40A7-604B-8D92-033C1D06E742}" srcId="{B46014EB-CA61-4440-A040-8DB38B0F833F}" destId="{E7BF1EB9-FC6A-8C42-BB87-6891B38BFF4D}" srcOrd="0" destOrd="0" parTransId="{12CA9BA5-B311-1E43-AC82-B489DA1F743F}" sibTransId="{E272975D-539B-AC4C-98B9-9C635AEF1E1C}"/>
    <dgm:cxn modelId="{E5994B46-C53E-AF42-94F2-3E793C581CBF}" srcId="{7489AA13-C1AC-8F4B-9EC8-92012A2F7AE3}" destId="{E1643E25-BAC6-814D-81D5-9B84892901C2}" srcOrd="1" destOrd="0" parTransId="{6868E6F8-505B-B74E-A8FE-298461067BE7}" sibTransId="{AFB7508B-8745-6947-9AC8-816F152239AA}"/>
    <dgm:cxn modelId="{9E74BF46-4E5F-8D4A-A642-6BFA935F418B}" srcId="{1B141A9F-2A45-4C4A-8C2B-1A8D79D4ABD0}" destId="{4ECA43C7-7279-C547-804F-E62894A3DC04}" srcOrd="0" destOrd="0" parTransId="{905765EE-C38B-084F-A41C-8D4EE4DDF223}" sibTransId="{677D9D56-FD1B-534C-A1DD-FF175A994067}"/>
    <dgm:cxn modelId="{CCAAAC48-B35E-7E46-BB14-1AA776F3FF34}" type="presOf" srcId="{613B1D4C-8CB9-B443-9144-76DA652F981E}" destId="{D060742F-B13C-A944-9BE6-2980568F349E}" srcOrd="0" destOrd="0" presId="urn:microsoft.com/office/officeart/2005/8/layout/lProcess2"/>
    <dgm:cxn modelId="{027BDA48-46C8-894A-A812-8B22E729349D}" type="presOf" srcId="{302E4A67-EE44-6A4B-BB1F-C663B988BFDA}" destId="{65C147EB-7405-2D46-86D9-50C17D723CBD}" srcOrd="0" destOrd="0" presId="urn:microsoft.com/office/officeart/2005/8/layout/lProcess2"/>
    <dgm:cxn modelId="{3E728B4F-71AB-6D42-91AE-5873EBFEE371}" type="presOf" srcId="{7489AA13-C1AC-8F4B-9EC8-92012A2F7AE3}" destId="{244E9A0B-3ED9-4143-B343-F083B448B955}" srcOrd="0" destOrd="0" presId="urn:microsoft.com/office/officeart/2005/8/layout/lProcess2"/>
    <dgm:cxn modelId="{244B7253-76E8-0149-9DD1-1BE0287742A3}" srcId="{7489AA13-C1AC-8F4B-9EC8-92012A2F7AE3}" destId="{613B1D4C-8CB9-B443-9144-76DA652F981E}" srcOrd="0" destOrd="0" parTransId="{74EB466A-8E9E-A846-AB2E-17F625D80B67}" sibTransId="{D638317D-B86C-BC41-86A1-597658151707}"/>
    <dgm:cxn modelId="{162A905A-35F0-E645-B483-2D03C55FC4C0}" srcId="{1B141A9F-2A45-4C4A-8C2B-1A8D79D4ABD0}" destId="{B46014EB-CA61-4440-A040-8DB38B0F833F}" srcOrd="1" destOrd="0" parTransId="{4D4D61E7-E5BD-E346-96A4-36950D85526E}" sibTransId="{5461DD2A-DF82-6847-BDBF-E04DE66A1B1E}"/>
    <dgm:cxn modelId="{D2A29B67-DF99-CF4B-89E2-82FED1DF0731}" srcId="{B46014EB-CA61-4440-A040-8DB38B0F833F}" destId="{92D50789-64B5-CF45-A123-2B0E7CEAEFCE}" srcOrd="1" destOrd="0" parTransId="{EDA24628-16F5-FA4D-8FEE-B1CF97F003D4}" sibTransId="{B2AF14BF-E038-6840-BA2F-872689DA1DE0}"/>
    <dgm:cxn modelId="{0A9E9173-2D1E-9349-8EA8-08FCCA91EDDC}" type="presOf" srcId="{7489AA13-C1AC-8F4B-9EC8-92012A2F7AE3}" destId="{196596B9-981C-6B4A-8555-170C842E718C}" srcOrd="1" destOrd="0" presId="urn:microsoft.com/office/officeart/2005/8/layout/lProcess2"/>
    <dgm:cxn modelId="{460F0C77-4522-E44D-BDBC-291D946E4522}" type="presOf" srcId="{AB798912-DC09-6E44-8C89-F92333459898}" destId="{E16C6061-354D-7341-B068-8F214D9AEF75}" srcOrd="0" destOrd="0" presId="urn:microsoft.com/office/officeart/2005/8/layout/lProcess2"/>
    <dgm:cxn modelId="{3C0D257D-B82F-9F47-A321-AF500DF35CAB}" type="presOf" srcId="{5CB4DD45-338C-7D4C-8596-D10CC46B6F2F}" destId="{82B8C242-8196-DF48-ABB4-C7222A389CD6}" srcOrd="0" destOrd="0" presId="urn:microsoft.com/office/officeart/2005/8/layout/lProcess2"/>
    <dgm:cxn modelId="{5E94A181-3706-D24C-BA97-78882F60FD8E}" type="presOf" srcId="{E7BF1EB9-FC6A-8C42-BB87-6891B38BFF4D}" destId="{6DE8FBD8-D034-3F4A-8B2D-03439AC4C2FC}" srcOrd="0" destOrd="0" presId="urn:microsoft.com/office/officeart/2005/8/layout/lProcess2"/>
    <dgm:cxn modelId="{C883CB8B-6CDC-F44C-9FE2-380D6EE7CAE2}" type="presOf" srcId="{302E4A67-EE44-6A4B-BB1F-C663B988BFDA}" destId="{5B9A6BA1-9E85-DC43-A60E-C33F9F88B49C}" srcOrd="1" destOrd="0" presId="urn:microsoft.com/office/officeart/2005/8/layout/lProcess2"/>
    <dgm:cxn modelId="{D23D6893-21CC-2140-92C7-8A5E59179EA4}" type="presOf" srcId="{4ECA43C7-7279-C547-804F-E62894A3DC04}" destId="{46C14637-7FF8-B84E-A0A7-E731BD647C59}" srcOrd="1" destOrd="0" presId="urn:microsoft.com/office/officeart/2005/8/layout/lProcess2"/>
    <dgm:cxn modelId="{2E6982A7-71B6-644E-A113-09482B42DF67}" type="presOf" srcId="{B46014EB-CA61-4440-A040-8DB38B0F833F}" destId="{520B9BB5-210A-554B-B402-5DC3F3BBBA80}" srcOrd="0" destOrd="0" presId="urn:microsoft.com/office/officeart/2005/8/layout/lProcess2"/>
    <dgm:cxn modelId="{440A41B3-DD62-C243-A969-AE752553CA2B}" type="presOf" srcId="{0A5471E2-F24B-8144-9ED8-CA0F2125A345}" destId="{3867CF73-72B2-DE44-B356-30280590DA36}" srcOrd="0" destOrd="0" presId="urn:microsoft.com/office/officeart/2005/8/layout/lProcess2"/>
    <dgm:cxn modelId="{3E5998B3-B604-D748-AF19-1FAA81511357}" srcId="{302E4A67-EE44-6A4B-BB1F-C663B988BFDA}" destId="{5CB4DD45-338C-7D4C-8596-D10CC46B6F2F}" srcOrd="0" destOrd="0" parTransId="{2590033E-5E0C-324A-AF64-7827E318E02B}" sibTransId="{FD918C20-7D16-0945-867E-DFCCC4509079}"/>
    <dgm:cxn modelId="{4BB110BA-84EA-E84A-8675-AC56353E8408}" type="presOf" srcId="{B46014EB-CA61-4440-A040-8DB38B0F833F}" destId="{ED995CE1-2529-514B-B283-3320EFACF3B4}" srcOrd="1" destOrd="0" presId="urn:microsoft.com/office/officeart/2005/8/layout/lProcess2"/>
    <dgm:cxn modelId="{861CA1CC-CE7A-0743-9EC2-477D3E3E3D95}" srcId="{4ECA43C7-7279-C547-804F-E62894A3DC04}" destId="{AB798912-DC09-6E44-8C89-F92333459898}" srcOrd="0" destOrd="0" parTransId="{C296B94B-71B9-EA4E-9EBA-186FC697CBF2}" sibTransId="{A910A8C8-CB0C-EB4C-9645-9A65B58541D4}"/>
    <dgm:cxn modelId="{957464E0-4E04-854A-A848-61976D5953C6}" type="presOf" srcId="{E1643E25-BAC6-814D-81D5-9B84892901C2}" destId="{BB48919B-3055-E445-A3ED-74D977EEDE20}" srcOrd="0" destOrd="0" presId="urn:microsoft.com/office/officeart/2005/8/layout/lProcess2"/>
    <dgm:cxn modelId="{48D6D6E7-9ED1-924A-9BB8-63F4B5C297DB}" srcId="{1B141A9F-2A45-4C4A-8C2B-1A8D79D4ABD0}" destId="{302E4A67-EE44-6A4B-BB1F-C663B988BFDA}" srcOrd="3" destOrd="0" parTransId="{0C3A087B-031B-B74C-8ACB-8BF555E86CAB}" sibTransId="{BDB51EEF-92C5-594B-A781-0E1A4C87DE9C}"/>
    <dgm:cxn modelId="{BE2285E9-FC16-9644-86F6-02CDE4F366DA}" srcId="{1B141A9F-2A45-4C4A-8C2B-1A8D79D4ABD0}" destId="{7489AA13-C1AC-8F4B-9EC8-92012A2F7AE3}" srcOrd="2" destOrd="0" parTransId="{AB241D57-0C46-A04E-80D1-A25FEB88824F}" sibTransId="{AF42A730-E771-F340-BC73-E9FFDE481EF4}"/>
    <dgm:cxn modelId="{A270E2EC-5748-F24C-9411-EC474299E9C1}" srcId="{302E4A67-EE44-6A4B-BB1F-C663B988BFDA}" destId="{8CD0CA1E-C619-C449-861A-1AC950F33A4E}" srcOrd="1" destOrd="0" parTransId="{6D424EF0-EFF2-E645-BFEE-F7B40F1B88C8}" sibTransId="{AA7106B2-1994-854A-801F-0B3861FB17A2}"/>
    <dgm:cxn modelId="{8D802CF6-7A6E-EF45-A3D2-0E97A32E3F37}" type="presOf" srcId="{1B141A9F-2A45-4C4A-8C2B-1A8D79D4ABD0}" destId="{C98314B0-45C3-A547-8C00-59B5FD7B2970}" srcOrd="0" destOrd="0" presId="urn:microsoft.com/office/officeart/2005/8/layout/lProcess2"/>
    <dgm:cxn modelId="{593E10FC-4C5C-7B49-BAC5-8E771002B241}" srcId="{4ECA43C7-7279-C547-804F-E62894A3DC04}" destId="{0A5471E2-F24B-8144-9ED8-CA0F2125A345}" srcOrd="1" destOrd="0" parTransId="{965B1229-E124-334B-938F-5A3965E1BE58}" sibTransId="{8BA56375-B29E-2449-BAED-712AE5429338}"/>
    <dgm:cxn modelId="{488558EB-887F-0545-A4AC-A0AB176500C0}" type="presParOf" srcId="{C98314B0-45C3-A547-8C00-59B5FD7B2970}" destId="{FDA9B785-97EA-9840-8E6D-D28E6C95AC3D}" srcOrd="0" destOrd="0" presId="urn:microsoft.com/office/officeart/2005/8/layout/lProcess2"/>
    <dgm:cxn modelId="{189880C5-A5F0-6F44-AB75-9E8E074F2712}" type="presParOf" srcId="{FDA9B785-97EA-9840-8E6D-D28E6C95AC3D}" destId="{6D00B88B-B47B-A245-9D90-8E4AC1A89A31}" srcOrd="0" destOrd="0" presId="urn:microsoft.com/office/officeart/2005/8/layout/lProcess2"/>
    <dgm:cxn modelId="{5BC62BD4-9D38-0245-A628-8C8CE0D8CCE1}" type="presParOf" srcId="{FDA9B785-97EA-9840-8E6D-D28E6C95AC3D}" destId="{46C14637-7FF8-B84E-A0A7-E731BD647C59}" srcOrd="1" destOrd="0" presId="urn:microsoft.com/office/officeart/2005/8/layout/lProcess2"/>
    <dgm:cxn modelId="{2D3737BC-F67D-AF45-BB70-DF442E6B0DA6}" type="presParOf" srcId="{FDA9B785-97EA-9840-8E6D-D28E6C95AC3D}" destId="{A7706A9E-E454-B742-ACB6-A782A3288516}" srcOrd="2" destOrd="0" presId="urn:microsoft.com/office/officeart/2005/8/layout/lProcess2"/>
    <dgm:cxn modelId="{34319BAF-D3D8-794D-8912-4AEA5905857C}" type="presParOf" srcId="{A7706A9E-E454-B742-ACB6-A782A3288516}" destId="{CACE8B5D-3A37-AA4A-9CA8-05BDF70E896E}" srcOrd="0" destOrd="0" presId="urn:microsoft.com/office/officeart/2005/8/layout/lProcess2"/>
    <dgm:cxn modelId="{D7AA7712-D91A-AB4C-8567-9466543F9AC8}" type="presParOf" srcId="{CACE8B5D-3A37-AA4A-9CA8-05BDF70E896E}" destId="{E16C6061-354D-7341-B068-8F214D9AEF75}" srcOrd="0" destOrd="0" presId="urn:microsoft.com/office/officeart/2005/8/layout/lProcess2"/>
    <dgm:cxn modelId="{1EA6F9EB-8CC5-5F4F-BB5E-355A700A1602}" type="presParOf" srcId="{CACE8B5D-3A37-AA4A-9CA8-05BDF70E896E}" destId="{2C90DAAA-E7F5-6D49-B925-4704A7B35886}" srcOrd="1" destOrd="0" presId="urn:microsoft.com/office/officeart/2005/8/layout/lProcess2"/>
    <dgm:cxn modelId="{5C5364CF-6107-A243-AFCF-104CB6A16F3D}" type="presParOf" srcId="{CACE8B5D-3A37-AA4A-9CA8-05BDF70E896E}" destId="{3867CF73-72B2-DE44-B356-30280590DA36}" srcOrd="2" destOrd="0" presId="urn:microsoft.com/office/officeart/2005/8/layout/lProcess2"/>
    <dgm:cxn modelId="{86AE460F-23C0-7C43-B7D6-E72598AA8B33}" type="presParOf" srcId="{C98314B0-45C3-A547-8C00-59B5FD7B2970}" destId="{03B4AAA3-139B-E546-ACB2-5E2532773325}" srcOrd="1" destOrd="0" presId="urn:microsoft.com/office/officeart/2005/8/layout/lProcess2"/>
    <dgm:cxn modelId="{03D61BD7-8636-6241-AB8F-1088CD54A3D5}" type="presParOf" srcId="{C98314B0-45C3-A547-8C00-59B5FD7B2970}" destId="{0A434C7E-76B6-BE4D-9A79-BDCE067F11BA}" srcOrd="2" destOrd="0" presId="urn:microsoft.com/office/officeart/2005/8/layout/lProcess2"/>
    <dgm:cxn modelId="{5C29D152-B9A0-B143-A691-875790F02C25}" type="presParOf" srcId="{0A434C7E-76B6-BE4D-9A79-BDCE067F11BA}" destId="{520B9BB5-210A-554B-B402-5DC3F3BBBA80}" srcOrd="0" destOrd="0" presId="urn:microsoft.com/office/officeart/2005/8/layout/lProcess2"/>
    <dgm:cxn modelId="{94FC2855-65BD-F842-8CB3-2E69C3B2F323}" type="presParOf" srcId="{0A434C7E-76B6-BE4D-9A79-BDCE067F11BA}" destId="{ED995CE1-2529-514B-B283-3320EFACF3B4}" srcOrd="1" destOrd="0" presId="urn:microsoft.com/office/officeart/2005/8/layout/lProcess2"/>
    <dgm:cxn modelId="{3406BD57-2199-3344-935D-D75D0047FD72}" type="presParOf" srcId="{0A434C7E-76B6-BE4D-9A79-BDCE067F11BA}" destId="{AB48A489-004C-FB47-89B7-6B5478B6180F}" srcOrd="2" destOrd="0" presId="urn:microsoft.com/office/officeart/2005/8/layout/lProcess2"/>
    <dgm:cxn modelId="{DDEDD441-4122-434B-9FA5-A21C01192BB2}" type="presParOf" srcId="{AB48A489-004C-FB47-89B7-6B5478B6180F}" destId="{F87E2504-DB6E-C54B-B24E-462DCCD6B3C1}" srcOrd="0" destOrd="0" presId="urn:microsoft.com/office/officeart/2005/8/layout/lProcess2"/>
    <dgm:cxn modelId="{0D0D466E-2307-444C-80E2-30B9DA827031}" type="presParOf" srcId="{F87E2504-DB6E-C54B-B24E-462DCCD6B3C1}" destId="{6DE8FBD8-D034-3F4A-8B2D-03439AC4C2FC}" srcOrd="0" destOrd="0" presId="urn:microsoft.com/office/officeart/2005/8/layout/lProcess2"/>
    <dgm:cxn modelId="{BFD61185-D4D2-8D4D-9A85-4E54A536672A}" type="presParOf" srcId="{F87E2504-DB6E-C54B-B24E-462DCCD6B3C1}" destId="{E7588F4C-1DC7-1549-93CE-72C0CC731E4A}" srcOrd="1" destOrd="0" presId="urn:microsoft.com/office/officeart/2005/8/layout/lProcess2"/>
    <dgm:cxn modelId="{72ABBBD3-3536-A64F-B256-E5C671B4562B}" type="presParOf" srcId="{F87E2504-DB6E-C54B-B24E-462DCCD6B3C1}" destId="{AC5046E5-20BE-5743-8392-1830B216DA37}" srcOrd="2" destOrd="0" presId="urn:microsoft.com/office/officeart/2005/8/layout/lProcess2"/>
    <dgm:cxn modelId="{60DA03A8-C2AB-3845-9889-97D22DAFD819}" type="presParOf" srcId="{C98314B0-45C3-A547-8C00-59B5FD7B2970}" destId="{9302AA35-749A-EB4A-889A-23C17DDE2D8F}" srcOrd="3" destOrd="0" presId="urn:microsoft.com/office/officeart/2005/8/layout/lProcess2"/>
    <dgm:cxn modelId="{B171DBCA-A9AB-084E-8564-1275F2E9A0D9}" type="presParOf" srcId="{C98314B0-45C3-A547-8C00-59B5FD7B2970}" destId="{F9B072EA-5D06-9D45-8775-DD219FE6E22E}" srcOrd="4" destOrd="0" presId="urn:microsoft.com/office/officeart/2005/8/layout/lProcess2"/>
    <dgm:cxn modelId="{B65FCC61-2261-6F45-95A9-7EDBD4B85481}" type="presParOf" srcId="{F9B072EA-5D06-9D45-8775-DD219FE6E22E}" destId="{244E9A0B-3ED9-4143-B343-F083B448B955}" srcOrd="0" destOrd="0" presId="urn:microsoft.com/office/officeart/2005/8/layout/lProcess2"/>
    <dgm:cxn modelId="{2A97B744-CE67-5D4F-933E-1FA809541B64}" type="presParOf" srcId="{F9B072EA-5D06-9D45-8775-DD219FE6E22E}" destId="{196596B9-981C-6B4A-8555-170C842E718C}" srcOrd="1" destOrd="0" presId="urn:microsoft.com/office/officeart/2005/8/layout/lProcess2"/>
    <dgm:cxn modelId="{DB9C3043-AD0E-F14F-97B2-28E81FA76281}" type="presParOf" srcId="{F9B072EA-5D06-9D45-8775-DD219FE6E22E}" destId="{422ED8DF-5786-474A-9A95-F1298A4B8EA8}" srcOrd="2" destOrd="0" presId="urn:microsoft.com/office/officeart/2005/8/layout/lProcess2"/>
    <dgm:cxn modelId="{B1558722-DCF4-8A4C-8207-8E47181319D3}" type="presParOf" srcId="{422ED8DF-5786-474A-9A95-F1298A4B8EA8}" destId="{CED1DACB-B0C9-A24A-92E9-C3062FECDB01}" srcOrd="0" destOrd="0" presId="urn:microsoft.com/office/officeart/2005/8/layout/lProcess2"/>
    <dgm:cxn modelId="{776D1EE6-3C15-F340-8168-50A31E4D7B80}" type="presParOf" srcId="{CED1DACB-B0C9-A24A-92E9-C3062FECDB01}" destId="{D060742F-B13C-A944-9BE6-2980568F349E}" srcOrd="0" destOrd="0" presId="urn:microsoft.com/office/officeart/2005/8/layout/lProcess2"/>
    <dgm:cxn modelId="{993288DE-541A-4743-89AB-840B4D9517D7}" type="presParOf" srcId="{CED1DACB-B0C9-A24A-92E9-C3062FECDB01}" destId="{EB29C321-A01D-FC4F-8011-29514BCB31CB}" srcOrd="1" destOrd="0" presId="urn:microsoft.com/office/officeart/2005/8/layout/lProcess2"/>
    <dgm:cxn modelId="{1C73EDA8-2940-D248-BBA4-43F3B5C6B823}" type="presParOf" srcId="{CED1DACB-B0C9-A24A-92E9-C3062FECDB01}" destId="{BB48919B-3055-E445-A3ED-74D977EEDE20}" srcOrd="2" destOrd="0" presId="urn:microsoft.com/office/officeart/2005/8/layout/lProcess2"/>
    <dgm:cxn modelId="{1232424A-5B03-684A-9658-A9285C69D577}" type="presParOf" srcId="{C98314B0-45C3-A547-8C00-59B5FD7B2970}" destId="{E9540418-C045-AB43-899C-78F472BA28E5}" srcOrd="5" destOrd="0" presId="urn:microsoft.com/office/officeart/2005/8/layout/lProcess2"/>
    <dgm:cxn modelId="{1BD7508F-10C3-CB49-98FE-17A851567019}" type="presParOf" srcId="{C98314B0-45C3-A547-8C00-59B5FD7B2970}" destId="{A8F37A96-CC50-7948-8AB4-37BCAC4B9774}" srcOrd="6" destOrd="0" presId="urn:microsoft.com/office/officeart/2005/8/layout/lProcess2"/>
    <dgm:cxn modelId="{9F33C9F4-B4CF-204B-ADCB-FA377F69A44E}" type="presParOf" srcId="{A8F37A96-CC50-7948-8AB4-37BCAC4B9774}" destId="{65C147EB-7405-2D46-86D9-50C17D723CBD}" srcOrd="0" destOrd="0" presId="urn:microsoft.com/office/officeart/2005/8/layout/lProcess2"/>
    <dgm:cxn modelId="{0D248927-2255-8946-A21C-C317A2F4E7D9}" type="presParOf" srcId="{A8F37A96-CC50-7948-8AB4-37BCAC4B9774}" destId="{5B9A6BA1-9E85-DC43-A60E-C33F9F88B49C}" srcOrd="1" destOrd="0" presId="urn:microsoft.com/office/officeart/2005/8/layout/lProcess2"/>
    <dgm:cxn modelId="{15740A6B-C864-EF42-B173-73A46254209F}" type="presParOf" srcId="{A8F37A96-CC50-7948-8AB4-37BCAC4B9774}" destId="{DCDC8092-F96C-4948-B2D0-E8199BCFEC7D}" srcOrd="2" destOrd="0" presId="urn:microsoft.com/office/officeart/2005/8/layout/lProcess2"/>
    <dgm:cxn modelId="{1838FB10-7DE6-634C-9AA2-8A27C79DE1F3}" type="presParOf" srcId="{DCDC8092-F96C-4948-B2D0-E8199BCFEC7D}" destId="{8AE70837-282A-504C-AC3B-C55FDB39CBF2}" srcOrd="0" destOrd="0" presId="urn:microsoft.com/office/officeart/2005/8/layout/lProcess2"/>
    <dgm:cxn modelId="{885F9DCC-CD3B-F94C-93F3-D4D594090589}" type="presParOf" srcId="{8AE70837-282A-504C-AC3B-C55FDB39CBF2}" destId="{82B8C242-8196-DF48-ABB4-C7222A389CD6}" srcOrd="0" destOrd="0" presId="urn:microsoft.com/office/officeart/2005/8/layout/lProcess2"/>
    <dgm:cxn modelId="{C42EA98F-68A5-BA40-A1E9-A1CF86AB85D7}" type="presParOf" srcId="{8AE70837-282A-504C-AC3B-C55FDB39CBF2}" destId="{1B1F4A57-743F-A34D-A0E8-01A7AAF1690D}" srcOrd="1" destOrd="0" presId="urn:microsoft.com/office/officeart/2005/8/layout/lProcess2"/>
    <dgm:cxn modelId="{E4F0759B-6599-DC4B-B3C9-328C6467712D}" type="presParOf" srcId="{8AE70837-282A-504C-AC3B-C55FDB39CBF2}" destId="{EC080F8C-46F0-EF4B-9CCC-EFC2CDFDB86C}"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141A9F-2A45-4C4A-8C2B-1A8D79D4ABD0}"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4ECA43C7-7279-C547-804F-E62894A3DC04}">
      <dgm:prSet phldrT="[Text]"/>
      <dgm:spPr/>
      <dgm:t>
        <a:bodyPr/>
        <a:lstStyle/>
        <a:p>
          <a:r>
            <a:rPr lang="en-US" dirty="0"/>
            <a:t>Descriptive</a:t>
          </a:r>
        </a:p>
      </dgm:t>
    </dgm:pt>
    <dgm:pt modelId="{905765EE-C38B-084F-A41C-8D4EE4DDF223}" type="parTrans" cxnId="{9E74BF46-4E5F-8D4A-A642-6BFA935F418B}">
      <dgm:prSet/>
      <dgm:spPr/>
      <dgm:t>
        <a:bodyPr/>
        <a:lstStyle/>
        <a:p>
          <a:endParaRPr lang="en-US"/>
        </a:p>
      </dgm:t>
    </dgm:pt>
    <dgm:pt modelId="{677D9D56-FD1B-534C-A1DD-FF175A994067}" type="sibTrans" cxnId="{9E74BF46-4E5F-8D4A-A642-6BFA935F418B}">
      <dgm:prSet/>
      <dgm:spPr/>
      <dgm:t>
        <a:bodyPr/>
        <a:lstStyle/>
        <a:p>
          <a:endParaRPr lang="en-US"/>
        </a:p>
      </dgm:t>
    </dgm:pt>
    <dgm:pt modelId="{AB798912-DC09-6E44-8C89-F92333459898}">
      <dgm:prSet phldrT="[Text]"/>
      <dgm:spPr/>
      <dgm:t>
        <a:bodyPr/>
        <a:lstStyle/>
        <a:p>
          <a:r>
            <a:rPr lang="en-US" dirty="0"/>
            <a:t>Data Exploration</a:t>
          </a:r>
        </a:p>
      </dgm:t>
    </dgm:pt>
    <dgm:pt modelId="{C296B94B-71B9-EA4E-9EBA-186FC697CBF2}" type="parTrans" cxnId="{861CA1CC-CE7A-0743-9EC2-477D3E3E3D95}">
      <dgm:prSet/>
      <dgm:spPr/>
      <dgm:t>
        <a:bodyPr/>
        <a:lstStyle/>
        <a:p>
          <a:endParaRPr lang="en-US"/>
        </a:p>
      </dgm:t>
    </dgm:pt>
    <dgm:pt modelId="{A910A8C8-CB0C-EB4C-9645-9A65B58541D4}" type="sibTrans" cxnId="{861CA1CC-CE7A-0743-9EC2-477D3E3E3D95}">
      <dgm:prSet/>
      <dgm:spPr/>
      <dgm:t>
        <a:bodyPr/>
        <a:lstStyle/>
        <a:p>
          <a:endParaRPr lang="en-US"/>
        </a:p>
      </dgm:t>
    </dgm:pt>
    <dgm:pt modelId="{0A5471E2-F24B-8144-9ED8-CA0F2125A345}">
      <dgm:prSet phldrT="[Text]"/>
      <dgm:spPr/>
      <dgm:t>
        <a:bodyPr/>
        <a:lstStyle/>
        <a:p>
          <a:r>
            <a:rPr lang="en-US" dirty="0"/>
            <a:t>E.g. Data Visualization</a:t>
          </a:r>
        </a:p>
      </dgm:t>
    </dgm:pt>
    <dgm:pt modelId="{965B1229-E124-334B-938F-5A3965E1BE58}" type="parTrans" cxnId="{593E10FC-4C5C-7B49-BAC5-8E771002B241}">
      <dgm:prSet/>
      <dgm:spPr/>
      <dgm:t>
        <a:bodyPr/>
        <a:lstStyle/>
        <a:p>
          <a:endParaRPr lang="en-US"/>
        </a:p>
      </dgm:t>
    </dgm:pt>
    <dgm:pt modelId="{8BA56375-B29E-2449-BAED-712AE5429338}" type="sibTrans" cxnId="{593E10FC-4C5C-7B49-BAC5-8E771002B241}">
      <dgm:prSet/>
      <dgm:spPr/>
      <dgm:t>
        <a:bodyPr/>
        <a:lstStyle/>
        <a:p>
          <a:endParaRPr lang="en-US"/>
        </a:p>
      </dgm:t>
    </dgm:pt>
    <dgm:pt modelId="{7489AA13-C1AC-8F4B-9EC8-92012A2F7AE3}">
      <dgm:prSet phldrT="[Text]"/>
      <dgm:spPr/>
      <dgm:t>
        <a:bodyPr/>
        <a:lstStyle/>
        <a:p>
          <a:r>
            <a:rPr lang="en-US" dirty="0"/>
            <a:t>Predictive</a:t>
          </a:r>
        </a:p>
      </dgm:t>
    </dgm:pt>
    <dgm:pt modelId="{AB241D57-0C46-A04E-80D1-A25FEB88824F}" type="parTrans" cxnId="{BE2285E9-FC16-9644-86F6-02CDE4F366DA}">
      <dgm:prSet/>
      <dgm:spPr/>
      <dgm:t>
        <a:bodyPr/>
        <a:lstStyle/>
        <a:p>
          <a:endParaRPr lang="en-US"/>
        </a:p>
      </dgm:t>
    </dgm:pt>
    <dgm:pt modelId="{AF42A730-E771-F340-BC73-E9FFDE481EF4}" type="sibTrans" cxnId="{BE2285E9-FC16-9644-86F6-02CDE4F366DA}">
      <dgm:prSet/>
      <dgm:spPr/>
      <dgm:t>
        <a:bodyPr/>
        <a:lstStyle/>
        <a:p>
          <a:endParaRPr lang="en-US"/>
        </a:p>
      </dgm:t>
    </dgm:pt>
    <dgm:pt modelId="{613B1D4C-8CB9-B443-9144-76DA652F981E}">
      <dgm:prSet phldrT="[Text]"/>
      <dgm:spPr/>
      <dgm:t>
        <a:bodyPr/>
        <a:lstStyle/>
        <a:p>
          <a:r>
            <a:rPr lang="en-US" dirty="0"/>
            <a:t>Predicting Future Outcomes </a:t>
          </a:r>
        </a:p>
      </dgm:t>
    </dgm:pt>
    <dgm:pt modelId="{74EB466A-8E9E-A846-AB2E-17F625D80B67}" type="parTrans" cxnId="{244B7253-76E8-0149-9DD1-1BE0287742A3}">
      <dgm:prSet/>
      <dgm:spPr/>
      <dgm:t>
        <a:bodyPr/>
        <a:lstStyle/>
        <a:p>
          <a:endParaRPr lang="en-US"/>
        </a:p>
      </dgm:t>
    </dgm:pt>
    <dgm:pt modelId="{D638317D-B86C-BC41-86A1-597658151707}" type="sibTrans" cxnId="{244B7253-76E8-0149-9DD1-1BE0287742A3}">
      <dgm:prSet/>
      <dgm:spPr/>
      <dgm:t>
        <a:bodyPr/>
        <a:lstStyle/>
        <a:p>
          <a:endParaRPr lang="en-US"/>
        </a:p>
      </dgm:t>
    </dgm:pt>
    <dgm:pt modelId="{E1643E25-BAC6-814D-81D5-9B84892901C2}">
      <dgm:prSet phldrT="[Text]"/>
      <dgm:spPr/>
      <dgm:t>
        <a:bodyPr/>
        <a:lstStyle/>
        <a:p>
          <a:r>
            <a:rPr lang="en-US" dirty="0"/>
            <a:t>E.g. Linear Regression, Random Forest</a:t>
          </a:r>
        </a:p>
      </dgm:t>
    </dgm:pt>
    <dgm:pt modelId="{6868E6F8-505B-B74E-A8FE-298461067BE7}" type="parTrans" cxnId="{E5994B46-C53E-AF42-94F2-3E793C581CBF}">
      <dgm:prSet/>
      <dgm:spPr/>
      <dgm:t>
        <a:bodyPr/>
        <a:lstStyle/>
        <a:p>
          <a:endParaRPr lang="en-US"/>
        </a:p>
      </dgm:t>
    </dgm:pt>
    <dgm:pt modelId="{AFB7508B-8745-6947-9AC8-816F152239AA}" type="sibTrans" cxnId="{E5994B46-C53E-AF42-94F2-3E793C581CBF}">
      <dgm:prSet/>
      <dgm:spPr/>
      <dgm:t>
        <a:bodyPr/>
        <a:lstStyle/>
        <a:p>
          <a:endParaRPr lang="en-US"/>
        </a:p>
      </dgm:t>
    </dgm:pt>
    <dgm:pt modelId="{302E4A67-EE44-6A4B-BB1F-C663B988BFDA}">
      <dgm:prSet phldrT="[Text]"/>
      <dgm:spPr/>
      <dgm:t>
        <a:bodyPr/>
        <a:lstStyle/>
        <a:p>
          <a:r>
            <a:rPr lang="en-US" dirty="0"/>
            <a:t>Prescriptive</a:t>
          </a:r>
        </a:p>
      </dgm:t>
    </dgm:pt>
    <dgm:pt modelId="{0C3A087B-031B-B74C-8ACB-8BF555E86CAB}" type="parTrans" cxnId="{48D6D6E7-9ED1-924A-9BB8-63F4B5C297DB}">
      <dgm:prSet/>
      <dgm:spPr/>
      <dgm:t>
        <a:bodyPr/>
        <a:lstStyle/>
        <a:p>
          <a:endParaRPr lang="en-US"/>
        </a:p>
      </dgm:t>
    </dgm:pt>
    <dgm:pt modelId="{BDB51EEF-92C5-594B-A781-0E1A4C87DE9C}" type="sibTrans" cxnId="{48D6D6E7-9ED1-924A-9BB8-63F4B5C297DB}">
      <dgm:prSet/>
      <dgm:spPr/>
      <dgm:t>
        <a:bodyPr/>
        <a:lstStyle/>
        <a:p>
          <a:endParaRPr lang="en-US"/>
        </a:p>
      </dgm:t>
    </dgm:pt>
    <dgm:pt modelId="{5CB4DD45-338C-7D4C-8596-D10CC46B6F2F}">
      <dgm:prSet phldrT="[Text]"/>
      <dgm:spPr/>
      <dgm:t>
        <a:bodyPr/>
        <a:lstStyle/>
        <a:p>
          <a:r>
            <a:rPr lang="en-US" dirty="0"/>
            <a:t>Decisions based on Predictions</a:t>
          </a:r>
        </a:p>
      </dgm:t>
    </dgm:pt>
    <dgm:pt modelId="{2590033E-5E0C-324A-AF64-7827E318E02B}" type="parTrans" cxnId="{3E5998B3-B604-D748-AF19-1FAA81511357}">
      <dgm:prSet/>
      <dgm:spPr/>
      <dgm:t>
        <a:bodyPr/>
        <a:lstStyle/>
        <a:p>
          <a:endParaRPr lang="en-US"/>
        </a:p>
      </dgm:t>
    </dgm:pt>
    <dgm:pt modelId="{FD918C20-7D16-0945-867E-DFCCC4509079}" type="sibTrans" cxnId="{3E5998B3-B604-D748-AF19-1FAA81511357}">
      <dgm:prSet/>
      <dgm:spPr/>
      <dgm:t>
        <a:bodyPr/>
        <a:lstStyle/>
        <a:p>
          <a:endParaRPr lang="en-US"/>
        </a:p>
      </dgm:t>
    </dgm:pt>
    <dgm:pt modelId="{8CD0CA1E-C619-C449-861A-1AC950F33A4E}">
      <dgm:prSet phldrT="[Text]"/>
      <dgm:spPr/>
      <dgm:t>
        <a:bodyPr/>
        <a:lstStyle/>
        <a:p>
          <a:r>
            <a:rPr lang="en-US" dirty="0"/>
            <a:t>E.g. Linear Optimization</a:t>
          </a:r>
        </a:p>
      </dgm:t>
    </dgm:pt>
    <dgm:pt modelId="{6D424EF0-EFF2-E645-BFEE-F7B40F1B88C8}" type="parTrans" cxnId="{A270E2EC-5748-F24C-9411-EC474299E9C1}">
      <dgm:prSet/>
      <dgm:spPr/>
      <dgm:t>
        <a:bodyPr/>
        <a:lstStyle/>
        <a:p>
          <a:endParaRPr lang="en-US"/>
        </a:p>
      </dgm:t>
    </dgm:pt>
    <dgm:pt modelId="{AA7106B2-1994-854A-801F-0B3861FB17A2}" type="sibTrans" cxnId="{A270E2EC-5748-F24C-9411-EC474299E9C1}">
      <dgm:prSet/>
      <dgm:spPr/>
      <dgm:t>
        <a:bodyPr/>
        <a:lstStyle/>
        <a:p>
          <a:endParaRPr lang="en-US"/>
        </a:p>
      </dgm:t>
    </dgm:pt>
    <dgm:pt modelId="{B46014EB-CA61-4440-A040-8DB38B0F833F}">
      <dgm:prSet/>
      <dgm:spPr/>
      <dgm:t>
        <a:bodyPr/>
        <a:lstStyle/>
        <a:p>
          <a:r>
            <a:rPr lang="en-US" b="0" dirty="0"/>
            <a:t>Diagnostic</a:t>
          </a:r>
        </a:p>
      </dgm:t>
    </dgm:pt>
    <dgm:pt modelId="{4D4D61E7-E5BD-E346-96A4-36950D85526E}" type="parTrans" cxnId="{162A905A-35F0-E645-B483-2D03C55FC4C0}">
      <dgm:prSet/>
      <dgm:spPr/>
      <dgm:t>
        <a:bodyPr/>
        <a:lstStyle/>
        <a:p>
          <a:endParaRPr lang="en-US"/>
        </a:p>
      </dgm:t>
    </dgm:pt>
    <dgm:pt modelId="{5461DD2A-DF82-6847-BDBF-E04DE66A1B1E}" type="sibTrans" cxnId="{162A905A-35F0-E645-B483-2D03C55FC4C0}">
      <dgm:prSet/>
      <dgm:spPr/>
      <dgm:t>
        <a:bodyPr/>
        <a:lstStyle/>
        <a:p>
          <a:endParaRPr lang="en-US"/>
        </a:p>
      </dgm:t>
    </dgm:pt>
    <dgm:pt modelId="{E7BF1EB9-FC6A-8C42-BB87-6891B38BFF4D}">
      <dgm:prSet/>
      <dgm:spPr/>
      <dgm:t>
        <a:bodyPr/>
        <a:lstStyle/>
        <a:p>
          <a:r>
            <a:rPr lang="en-US" b="0" dirty="0"/>
            <a:t>Anomaly Detection </a:t>
          </a:r>
        </a:p>
      </dgm:t>
    </dgm:pt>
    <dgm:pt modelId="{12CA9BA5-B311-1E43-AC82-B489DA1F743F}" type="parTrans" cxnId="{2282CB26-40A7-604B-8D92-033C1D06E742}">
      <dgm:prSet/>
      <dgm:spPr/>
      <dgm:t>
        <a:bodyPr/>
        <a:lstStyle/>
        <a:p>
          <a:endParaRPr lang="en-US"/>
        </a:p>
      </dgm:t>
    </dgm:pt>
    <dgm:pt modelId="{E272975D-539B-AC4C-98B9-9C635AEF1E1C}" type="sibTrans" cxnId="{2282CB26-40A7-604B-8D92-033C1D06E742}">
      <dgm:prSet/>
      <dgm:spPr/>
      <dgm:t>
        <a:bodyPr/>
        <a:lstStyle/>
        <a:p>
          <a:endParaRPr lang="en-US"/>
        </a:p>
      </dgm:t>
    </dgm:pt>
    <dgm:pt modelId="{92D50789-64B5-CF45-A123-2B0E7CEAEFCE}">
      <dgm:prSet/>
      <dgm:spPr/>
      <dgm:t>
        <a:bodyPr/>
        <a:lstStyle/>
        <a:p>
          <a:r>
            <a:rPr lang="en-US" b="0" dirty="0"/>
            <a:t>E.g. Outlier Detection </a:t>
          </a:r>
        </a:p>
      </dgm:t>
    </dgm:pt>
    <dgm:pt modelId="{EDA24628-16F5-FA4D-8FEE-B1CF97F003D4}" type="parTrans" cxnId="{D2A29B67-DF99-CF4B-89E2-82FED1DF0731}">
      <dgm:prSet/>
      <dgm:spPr/>
      <dgm:t>
        <a:bodyPr/>
        <a:lstStyle/>
        <a:p>
          <a:endParaRPr lang="en-US"/>
        </a:p>
      </dgm:t>
    </dgm:pt>
    <dgm:pt modelId="{B2AF14BF-E038-6840-BA2F-872689DA1DE0}" type="sibTrans" cxnId="{D2A29B67-DF99-CF4B-89E2-82FED1DF0731}">
      <dgm:prSet/>
      <dgm:spPr/>
      <dgm:t>
        <a:bodyPr/>
        <a:lstStyle/>
        <a:p>
          <a:endParaRPr lang="en-US"/>
        </a:p>
      </dgm:t>
    </dgm:pt>
    <dgm:pt modelId="{3DB26A17-B984-D844-8C3B-8B6D529950E4}">
      <dgm:prSet/>
      <dgm:spPr/>
      <dgm:t>
        <a:bodyPr/>
        <a:lstStyle/>
        <a:p>
          <a:r>
            <a:rPr lang="en-US" dirty="0"/>
            <a:t>Bar </a:t>
          </a:r>
          <a:r>
            <a:rPr lang="en-US" dirty="0" err="1"/>
            <a:t>Chart,Scatter</a:t>
          </a:r>
          <a:r>
            <a:rPr lang="en-US" dirty="0"/>
            <a:t> Plot, Box Plot</a:t>
          </a:r>
        </a:p>
      </dgm:t>
    </dgm:pt>
    <dgm:pt modelId="{0FBA9F2C-1AF9-5446-B56A-0B93F0AD2F39}" type="parTrans" cxnId="{95722776-8DF7-7E45-84E6-687CAAD664DE}">
      <dgm:prSet/>
      <dgm:spPr/>
      <dgm:t>
        <a:bodyPr/>
        <a:lstStyle/>
        <a:p>
          <a:endParaRPr lang="en-US"/>
        </a:p>
      </dgm:t>
    </dgm:pt>
    <dgm:pt modelId="{B18D2973-3ABA-0E48-8F20-713ABA10E35F}" type="sibTrans" cxnId="{95722776-8DF7-7E45-84E6-687CAAD664DE}">
      <dgm:prSet/>
      <dgm:spPr/>
      <dgm:t>
        <a:bodyPr/>
        <a:lstStyle/>
        <a:p>
          <a:endParaRPr lang="en-US"/>
        </a:p>
      </dgm:t>
    </dgm:pt>
    <dgm:pt modelId="{C98314B0-45C3-A547-8C00-59B5FD7B2970}" type="pres">
      <dgm:prSet presAssocID="{1B141A9F-2A45-4C4A-8C2B-1A8D79D4ABD0}" presName="theList" presStyleCnt="0">
        <dgm:presLayoutVars>
          <dgm:dir/>
          <dgm:animLvl val="lvl"/>
          <dgm:resizeHandles val="exact"/>
        </dgm:presLayoutVars>
      </dgm:prSet>
      <dgm:spPr/>
    </dgm:pt>
    <dgm:pt modelId="{FDA9B785-97EA-9840-8E6D-D28E6C95AC3D}" type="pres">
      <dgm:prSet presAssocID="{4ECA43C7-7279-C547-804F-E62894A3DC04}" presName="compNode" presStyleCnt="0"/>
      <dgm:spPr/>
    </dgm:pt>
    <dgm:pt modelId="{6D00B88B-B47B-A245-9D90-8E4AC1A89A31}" type="pres">
      <dgm:prSet presAssocID="{4ECA43C7-7279-C547-804F-E62894A3DC04}" presName="aNode" presStyleLbl="bgShp" presStyleIdx="0" presStyleCnt="4" custLinFactNeighborX="-18277" custLinFactNeighborY="-24221"/>
      <dgm:spPr/>
    </dgm:pt>
    <dgm:pt modelId="{46C14637-7FF8-B84E-A0A7-E731BD647C59}" type="pres">
      <dgm:prSet presAssocID="{4ECA43C7-7279-C547-804F-E62894A3DC04}" presName="textNode" presStyleLbl="bgShp" presStyleIdx="0" presStyleCnt="4"/>
      <dgm:spPr/>
    </dgm:pt>
    <dgm:pt modelId="{A7706A9E-E454-B742-ACB6-A782A3288516}" type="pres">
      <dgm:prSet presAssocID="{4ECA43C7-7279-C547-804F-E62894A3DC04}" presName="compChildNode" presStyleCnt="0"/>
      <dgm:spPr/>
    </dgm:pt>
    <dgm:pt modelId="{CACE8B5D-3A37-AA4A-9CA8-05BDF70E896E}" type="pres">
      <dgm:prSet presAssocID="{4ECA43C7-7279-C547-804F-E62894A3DC04}" presName="theInnerList" presStyleCnt="0"/>
      <dgm:spPr/>
    </dgm:pt>
    <dgm:pt modelId="{E16C6061-354D-7341-B068-8F214D9AEF75}" type="pres">
      <dgm:prSet presAssocID="{AB798912-DC09-6E44-8C89-F92333459898}" presName="childNode" presStyleLbl="node1" presStyleIdx="0" presStyleCnt="9">
        <dgm:presLayoutVars>
          <dgm:bulletEnabled val="1"/>
        </dgm:presLayoutVars>
      </dgm:prSet>
      <dgm:spPr/>
    </dgm:pt>
    <dgm:pt modelId="{2C90DAAA-E7F5-6D49-B925-4704A7B35886}" type="pres">
      <dgm:prSet presAssocID="{AB798912-DC09-6E44-8C89-F92333459898}" presName="aSpace2" presStyleCnt="0"/>
      <dgm:spPr/>
    </dgm:pt>
    <dgm:pt modelId="{3867CF73-72B2-DE44-B356-30280590DA36}" type="pres">
      <dgm:prSet presAssocID="{0A5471E2-F24B-8144-9ED8-CA0F2125A345}" presName="childNode" presStyleLbl="node1" presStyleIdx="1" presStyleCnt="9">
        <dgm:presLayoutVars>
          <dgm:bulletEnabled val="1"/>
        </dgm:presLayoutVars>
      </dgm:prSet>
      <dgm:spPr/>
    </dgm:pt>
    <dgm:pt modelId="{155B7356-03D3-9149-9FB1-D8AA164205F5}" type="pres">
      <dgm:prSet presAssocID="{0A5471E2-F24B-8144-9ED8-CA0F2125A345}" presName="aSpace2" presStyleCnt="0"/>
      <dgm:spPr/>
    </dgm:pt>
    <dgm:pt modelId="{E9D10973-8208-9A44-BE5F-DE24BF3D10F8}" type="pres">
      <dgm:prSet presAssocID="{3DB26A17-B984-D844-8C3B-8B6D529950E4}" presName="childNode" presStyleLbl="node1" presStyleIdx="2" presStyleCnt="9">
        <dgm:presLayoutVars>
          <dgm:bulletEnabled val="1"/>
        </dgm:presLayoutVars>
      </dgm:prSet>
      <dgm:spPr/>
    </dgm:pt>
    <dgm:pt modelId="{03B4AAA3-139B-E546-ACB2-5E2532773325}" type="pres">
      <dgm:prSet presAssocID="{4ECA43C7-7279-C547-804F-E62894A3DC04}" presName="aSpace" presStyleCnt="0"/>
      <dgm:spPr/>
    </dgm:pt>
    <dgm:pt modelId="{0A434C7E-76B6-BE4D-9A79-BDCE067F11BA}" type="pres">
      <dgm:prSet presAssocID="{B46014EB-CA61-4440-A040-8DB38B0F833F}" presName="compNode" presStyleCnt="0"/>
      <dgm:spPr/>
    </dgm:pt>
    <dgm:pt modelId="{520B9BB5-210A-554B-B402-5DC3F3BBBA80}" type="pres">
      <dgm:prSet presAssocID="{B46014EB-CA61-4440-A040-8DB38B0F833F}" presName="aNode" presStyleLbl="bgShp" presStyleIdx="1" presStyleCnt="4"/>
      <dgm:spPr/>
    </dgm:pt>
    <dgm:pt modelId="{ED995CE1-2529-514B-B283-3320EFACF3B4}" type="pres">
      <dgm:prSet presAssocID="{B46014EB-CA61-4440-A040-8DB38B0F833F}" presName="textNode" presStyleLbl="bgShp" presStyleIdx="1" presStyleCnt="4"/>
      <dgm:spPr/>
    </dgm:pt>
    <dgm:pt modelId="{AB48A489-004C-FB47-89B7-6B5478B6180F}" type="pres">
      <dgm:prSet presAssocID="{B46014EB-CA61-4440-A040-8DB38B0F833F}" presName="compChildNode" presStyleCnt="0"/>
      <dgm:spPr/>
    </dgm:pt>
    <dgm:pt modelId="{F87E2504-DB6E-C54B-B24E-462DCCD6B3C1}" type="pres">
      <dgm:prSet presAssocID="{B46014EB-CA61-4440-A040-8DB38B0F833F}" presName="theInnerList" presStyleCnt="0"/>
      <dgm:spPr/>
    </dgm:pt>
    <dgm:pt modelId="{6DE8FBD8-D034-3F4A-8B2D-03439AC4C2FC}" type="pres">
      <dgm:prSet presAssocID="{E7BF1EB9-FC6A-8C42-BB87-6891B38BFF4D}" presName="childNode" presStyleLbl="node1" presStyleIdx="3" presStyleCnt="9">
        <dgm:presLayoutVars>
          <dgm:bulletEnabled val="1"/>
        </dgm:presLayoutVars>
      </dgm:prSet>
      <dgm:spPr/>
    </dgm:pt>
    <dgm:pt modelId="{E7588F4C-1DC7-1549-93CE-72C0CC731E4A}" type="pres">
      <dgm:prSet presAssocID="{E7BF1EB9-FC6A-8C42-BB87-6891B38BFF4D}" presName="aSpace2" presStyleCnt="0"/>
      <dgm:spPr/>
    </dgm:pt>
    <dgm:pt modelId="{AC5046E5-20BE-5743-8392-1830B216DA37}" type="pres">
      <dgm:prSet presAssocID="{92D50789-64B5-CF45-A123-2B0E7CEAEFCE}" presName="childNode" presStyleLbl="node1" presStyleIdx="4" presStyleCnt="9">
        <dgm:presLayoutVars>
          <dgm:bulletEnabled val="1"/>
        </dgm:presLayoutVars>
      </dgm:prSet>
      <dgm:spPr/>
    </dgm:pt>
    <dgm:pt modelId="{9302AA35-749A-EB4A-889A-23C17DDE2D8F}" type="pres">
      <dgm:prSet presAssocID="{B46014EB-CA61-4440-A040-8DB38B0F833F}" presName="aSpace" presStyleCnt="0"/>
      <dgm:spPr/>
    </dgm:pt>
    <dgm:pt modelId="{F9B072EA-5D06-9D45-8775-DD219FE6E22E}" type="pres">
      <dgm:prSet presAssocID="{7489AA13-C1AC-8F4B-9EC8-92012A2F7AE3}" presName="compNode" presStyleCnt="0"/>
      <dgm:spPr/>
    </dgm:pt>
    <dgm:pt modelId="{244E9A0B-3ED9-4143-B343-F083B448B955}" type="pres">
      <dgm:prSet presAssocID="{7489AA13-C1AC-8F4B-9EC8-92012A2F7AE3}" presName="aNode" presStyleLbl="bgShp" presStyleIdx="2" presStyleCnt="4"/>
      <dgm:spPr/>
    </dgm:pt>
    <dgm:pt modelId="{196596B9-981C-6B4A-8555-170C842E718C}" type="pres">
      <dgm:prSet presAssocID="{7489AA13-C1AC-8F4B-9EC8-92012A2F7AE3}" presName="textNode" presStyleLbl="bgShp" presStyleIdx="2" presStyleCnt="4"/>
      <dgm:spPr/>
    </dgm:pt>
    <dgm:pt modelId="{422ED8DF-5786-474A-9A95-F1298A4B8EA8}" type="pres">
      <dgm:prSet presAssocID="{7489AA13-C1AC-8F4B-9EC8-92012A2F7AE3}" presName="compChildNode" presStyleCnt="0"/>
      <dgm:spPr/>
    </dgm:pt>
    <dgm:pt modelId="{CED1DACB-B0C9-A24A-92E9-C3062FECDB01}" type="pres">
      <dgm:prSet presAssocID="{7489AA13-C1AC-8F4B-9EC8-92012A2F7AE3}" presName="theInnerList" presStyleCnt="0"/>
      <dgm:spPr/>
    </dgm:pt>
    <dgm:pt modelId="{D060742F-B13C-A944-9BE6-2980568F349E}" type="pres">
      <dgm:prSet presAssocID="{613B1D4C-8CB9-B443-9144-76DA652F981E}" presName="childNode" presStyleLbl="node1" presStyleIdx="5" presStyleCnt="9">
        <dgm:presLayoutVars>
          <dgm:bulletEnabled val="1"/>
        </dgm:presLayoutVars>
      </dgm:prSet>
      <dgm:spPr/>
    </dgm:pt>
    <dgm:pt modelId="{EB29C321-A01D-FC4F-8011-29514BCB31CB}" type="pres">
      <dgm:prSet presAssocID="{613B1D4C-8CB9-B443-9144-76DA652F981E}" presName="aSpace2" presStyleCnt="0"/>
      <dgm:spPr/>
    </dgm:pt>
    <dgm:pt modelId="{BB48919B-3055-E445-A3ED-74D977EEDE20}" type="pres">
      <dgm:prSet presAssocID="{E1643E25-BAC6-814D-81D5-9B84892901C2}" presName="childNode" presStyleLbl="node1" presStyleIdx="6" presStyleCnt="9">
        <dgm:presLayoutVars>
          <dgm:bulletEnabled val="1"/>
        </dgm:presLayoutVars>
      </dgm:prSet>
      <dgm:spPr/>
    </dgm:pt>
    <dgm:pt modelId="{E9540418-C045-AB43-899C-78F472BA28E5}" type="pres">
      <dgm:prSet presAssocID="{7489AA13-C1AC-8F4B-9EC8-92012A2F7AE3}" presName="aSpace" presStyleCnt="0"/>
      <dgm:spPr/>
    </dgm:pt>
    <dgm:pt modelId="{A8F37A96-CC50-7948-8AB4-37BCAC4B9774}" type="pres">
      <dgm:prSet presAssocID="{302E4A67-EE44-6A4B-BB1F-C663B988BFDA}" presName="compNode" presStyleCnt="0"/>
      <dgm:spPr/>
    </dgm:pt>
    <dgm:pt modelId="{65C147EB-7405-2D46-86D9-50C17D723CBD}" type="pres">
      <dgm:prSet presAssocID="{302E4A67-EE44-6A4B-BB1F-C663B988BFDA}" presName="aNode" presStyleLbl="bgShp" presStyleIdx="3" presStyleCnt="4"/>
      <dgm:spPr/>
    </dgm:pt>
    <dgm:pt modelId="{5B9A6BA1-9E85-DC43-A60E-C33F9F88B49C}" type="pres">
      <dgm:prSet presAssocID="{302E4A67-EE44-6A4B-BB1F-C663B988BFDA}" presName="textNode" presStyleLbl="bgShp" presStyleIdx="3" presStyleCnt="4"/>
      <dgm:spPr/>
    </dgm:pt>
    <dgm:pt modelId="{DCDC8092-F96C-4948-B2D0-E8199BCFEC7D}" type="pres">
      <dgm:prSet presAssocID="{302E4A67-EE44-6A4B-BB1F-C663B988BFDA}" presName="compChildNode" presStyleCnt="0"/>
      <dgm:spPr/>
    </dgm:pt>
    <dgm:pt modelId="{8AE70837-282A-504C-AC3B-C55FDB39CBF2}" type="pres">
      <dgm:prSet presAssocID="{302E4A67-EE44-6A4B-BB1F-C663B988BFDA}" presName="theInnerList" presStyleCnt="0"/>
      <dgm:spPr/>
    </dgm:pt>
    <dgm:pt modelId="{82B8C242-8196-DF48-ABB4-C7222A389CD6}" type="pres">
      <dgm:prSet presAssocID="{5CB4DD45-338C-7D4C-8596-D10CC46B6F2F}" presName="childNode" presStyleLbl="node1" presStyleIdx="7" presStyleCnt="9">
        <dgm:presLayoutVars>
          <dgm:bulletEnabled val="1"/>
        </dgm:presLayoutVars>
      </dgm:prSet>
      <dgm:spPr/>
    </dgm:pt>
    <dgm:pt modelId="{1B1F4A57-743F-A34D-A0E8-01A7AAF1690D}" type="pres">
      <dgm:prSet presAssocID="{5CB4DD45-338C-7D4C-8596-D10CC46B6F2F}" presName="aSpace2" presStyleCnt="0"/>
      <dgm:spPr/>
    </dgm:pt>
    <dgm:pt modelId="{EC080F8C-46F0-EF4B-9CCC-EFC2CDFDB86C}" type="pres">
      <dgm:prSet presAssocID="{8CD0CA1E-C619-C449-861A-1AC950F33A4E}" presName="childNode" presStyleLbl="node1" presStyleIdx="8" presStyleCnt="9">
        <dgm:presLayoutVars>
          <dgm:bulletEnabled val="1"/>
        </dgm:presLayoutVars>
      </dgm:prSet>
      <dgm:spPr/>
    </dgm:pt>
  </dgm:ptLst>
  <dgm:cxnLst>
    <dgm:cxn modelId="{FF2B7A0B-7A67-084C-93BD-7E07A32B9735}" type="presOf" srcId="{4ECA43C7-7279-C547-804F-E62894A3DC04}" destId="{6D00B88B-B47B-A245-9D90-8E4AC1A89A31}" srcOrd="0" destOrd="0" presId="urn:microsoft.com/office/officeart/2005/8/layout/lProcess2"/>
    <dgm:cxn modelId="{64288116-68E3-FD4A-BA86-C29CB661AF54}" type="presOf" srcId="{92D50789-64B5-CF45-A123-2B0E7CEAEFCE}" destId="{AC5046E5-20BE-5743-8392-1830B216DA37}" srcOrd="0" destOrd="0" presId="urn:microsoft.com/office/officeart/2005/8/layout/lProcess2"/>
    <dgm:cxn modelId="{0EC7B816-B462-D64B-8F9D-4E91392D8FE0}" type="presOf" srcId="{8CD0CA1E-C619-C449-861A-1AC950F33A4E}" destId="{EC080F8C-46F0-EF4B-9CCC-EFC2CDFDB86C}" srcOrd="0" destOrd="0" presId="urn:microsoft.com/office/officeart/2005/8/layout/lProcess2"/>
    <dgm:cxn modelId="{2282CB26-40A7-604B-8D92-033C1D06E742}" srcId="{B46014EB-CA61-4440-A040-8DB38B0F833F}" destId="{E7BF1EB9-FC6A-8C42-BB87-6891B38BFF4D}" srcOrd="0" destOrd="0" parTransId="{12CA9BA5-B311-1E43-AC82-B489DA1F743F}" sibTransId="{E272975D-539B-AC4C-98B9-9C635AEF1E1C}"/>
    <dgm:cxn modelId="{E5994B46-C53E-AF42-94F2-3E793C581CBF}" srcId="{7489AA13-C1AC-8F4B-9EC8-92012A2F7AE3}" destId="{E1643E25-BAC6-814D-81D5-9B84892901C2}" srcOrd="1" destOrd="0" parTransId="{6868E6F8-505B-B74E-A8FE-298461067BE7}" sibTransId="{AFB7508B-8745-6947-9AC8-816F152239AA}"/>
    <dgm:cxn modelId="{9E74BF46-4E5F-8D4A-A642-6BFA935F418B}" srcId="{1B141A9F-2A45-4C4A-8C2B-1A8D79D4ABD0}" destId="{4ECA43C7-7279-C547-804F-E62894A3DC04}" srcOrd="0" destOrd="0" parTransId="{905765EE-C38B-084F-A41C-8D4EE4DDF223}" sibTransId="{677D9D56-FD1B-534C-A1DD-FF175A994067}"/>
    <dgm:cxn modelId="{CCAAAC48-B35E-7E46-BB14-1AA776F3FF34}" type="presOf" srcId="{613B1D4C-8CB9-B443-9144-76DA652F981E}" destId="{D060742F-B13C-A944-9BE6-2980568F349E}" srcOrd="0" destOrd="0" presId="urn:microsoft.com/office/officeart/2005/8/layout/lProcess2"/>
    <dgm:cxn modelId="{027BDA48-46C8-894A-A812-8B22E729349D}" type="presOf" srcId="{302E4A67-EE44-6A4B-BB1F-C663B988BFDA}" destId="{65C147EB-7405-2D46-86D9-50C17D723CBD}" srcOrd="0" destOrd="0" presId="urn:microsoft.com/office/officeart/2005/8/layout/lProcess2"/>
    <dgm:cxn modelId="{3E728B4F-71AB-6D42-91AE-5873EBFEE371}" type="presOf" srcId="{7489AA13-C1AC-8F4B-9EC8-92012A2F7AE3}" destId="{244E9A0B-3ED9-4143-B343-F083B448B955}" srcOrd="0" destOrd="0" presId="urn:microsoft.com/office/officeart/2005/8/layout/lProcess2"/>
    <dgm:cxn modelId="{244B7253-76E8-0149-9DD1-1BE0287742A3}" srcId="{7489AA13-C1AC-8F4B-9EC8-92012A2F7AE3}" destId="{613B1D4C-8CB9-B443-9144-76DA652F981E}" srcOrd="0" destOrd="0" parTransId="{74EB466A-8E9E-A846-AB2E-17F625D80B67}" sibTransId="{D638317D-B86C-BC41-86A1-597658151707}"/>
    <dgm:cxn modelId="{162A905A-35F0-E645-B483-2D03C55FC4C0}" srcId="{1B141A9F-2A45-4C4A-8C2B-1A8D79D4ABD0}" destId="{B46014EB-CA61-4440-A040-8DB38B0F833F}" srcOrd="1" destOrd="0" parTransId="{4D4D61E7-E5BD-E346-96A4-36950D85526E}" sibTransId="{5461DD2A-DF82-6847-BDBF-E04DE66A1B1E}"/>
    <dgm:cxn modelId="{D2A29B67-DF99-CF4B-89E2-82FED1DF0731}" srcId="{B46014EB-CA61-4440-A040-8DB38B0F833F}" destId="{92D50789-64B5-CF45-A123-2B0E7CEAEFCE}" srcOrd="1" destOrd="0" parTransId="{EDA24628-16F5-FA4D-8FEE-B1CF97F003D4}" sibTransId="{B2AF14BF-E038-6840-BA2F-872689DA1DE0}"/>
    <dgm:cxn modelId="{0A9E9173-2D1E-9349-8EA8-08FCCA91EDDC}" type="presOf" srcId="{7489AA13-C1AC-8F4B-9EC8-92012A2F7AE3}" destId="{196596B9-981C-6B4A-8555-170C842E718C}" srcOrd="1" destOrd="0" presId="urn:microsoft.com/office/officeart/2005/8/layout/lProcess2"/>
    <dgm:cxn modelId="{95722776-8DF7-7E45-84E6-687CAAD664DE}" srcId="{4ECA43C7-7279-C547-804F-E62894A3DC04}" destId="{3DB26A17-B984-D844-8C3B-8B6D529950E4}" srcOrd="2" destOrd="0" parTransId="{0FBA9F2C-1AF9-5446-B56A-0B93F0AD2F39}" sibTransId="{B18D2973-3ABA-0E48-8F20-713ABA10E35F}"/>
    <dgm:cxn modelId="{460F0C77-4522-E44D-BDBC-291D946E4522}" type="presOf" srcId="{AB798912-DC09-6E44-8C89-F92333459898}" destId="{E16C6061-354D-7341-B068-8F214D9AEF75}" srcOrd="0" destOrd="0" presId="urn:microsoft.com/office/officeart/2005/8/layout/lProcess2"/>
    <dgm:cxn modelId="{3C0D257D-B82F-9F47-A321-AF500DF35CAB}" type="presOf" srcId="{5CB4DD45-338C-7D4C-8596-D10CC46B6F2F}" destId="{82B8C242-8196-DF48-ABB4-C7222A389CD6}" srcOrd="0" destOrd="0" presId="urn:microsoft.com/office/officeart/2005/8/layout/lProcess2"/>
    <dgm:cxn modelId="{5E94A181-3706-D24C-BA97-78882F60FD8E}" type="presOf" srcId="{E7BF1EB9-FC6A-8C42-BB87-6891B38BFF4D}" destId="{6DE8FBD8-D034-3F4A-8B2D-03439AC4C2FC}" srcOrd="0" destOrd="0" presId="urn:microsoft.com/office/officeart/2005/8/layout/lProcess2"/>
    <dgm:cxn modelId="{C883CB8B-6CDC-F44C-9FE2-380D6EE7CAE2}" type="presOf" srcId="{302E4A67-EE44-6A4B-BB1F-C663B988BFDA}" destId="{5B9A6BA1-9E85-DC43-A60E-C33F9F88B49C}" srcOrd="1" destOrd="0" presId="urn:microsoft.com/office/officeart/2005/8/layout/lProcess2"/>
    <dgm:cxn modelId="{D23D6893-21CC-2140-92C7-8A5E59179EA4}" type="presOf" srcId="{4ECA43C7-7279-C547-804F-E62894A3DC04}" destId="{46C14637-7FF8-B84E-A0A7-E731BD647C59}" srcOrd="1" destOrd="0" presId="urn:microsoft.com/office/officeart/2005/8/layout/lProcess2"/>
    <dgm:cxn modelId="{2E6982A7-71B6-644E-A113-09482B42DF67}" type="presOf" srcId="{B46014EB-CA61-4440-A040-8DB38B0F833F}" destId="{520B9BB5-210A-554B-B402-5DC3F3BBBA80}" srcOrd="0" destOrd="0" presId="urn:microsoft.com/office/officeart/2005/8/layout/lProcess2"/>
    <dgm:cxn modelId="{2685C3AE-6EEE-C146-9C6D-199289022110}" type="presOf" srcId="{3DB26A17-B984-D844-8C3B-8B6D529950E4}" destId="{E9D10973-8208-9A44-BE5F-DE24BF3D10F8}" srcOrd="0" destOrd="0" presId="urn:microsoft.com/office/officeart/2005/8/layout/lProcess2"/>
    <dgm:cxn modelId="{440A41B3-DD62-C243-A969-AE752553CA2B}" type="presOf" srcId="{0A5471E2-F24B-8144-9ED8-CA0F2125A345}" destId="{3867CF73-72B2-DE44-B356-30280590DA36}" srcOrd="0" destOrd="0" presId="urn:microsoft.com/office/officeart/2005/8/layout/lProcess2"/>
    <dgm:cxn modelId="{3E5998B3-B604-D748-AF19-1FAA81511357}" srcId="{302E4A67-EE44-6A4B-BB1F-C663B988BFDA}" destId="{5CB4DD45-338C-7D4C-8596-D10CC46B6F2F}" srcOrd="0" destOrd="0" parTransId="{2590033E-5E0C-324A-AF64-7827E318E02B}" sibTransId="{FD918C20-7D16-0945-867E-DFCCC4509079}"/>
    <dgm:cxn modelId="{4BB110BA-84EA-E84A-8675-AC56353E8408}" type="presOf" srcId="{B46014EB-CA61-4440-A040-8DB38B0F833F}" destId="{ED995CE1-2529-514B-B283-3320EFACF3B4}" srcOrd="1" destOrd="0" presId="urn:microsoft.com/office/officeart/2005/8/layout/lProcess2"/>
    <dgm:cxn modelId="{861CA1CC-CE7A-0743-9EC2-477D3E3E3D95}" srcId="{4ECA43C7-7279-C547-804F-E62894A3DC04}" destId="{AB798912-DC09-6E44-8C89-F92333459898}" srcOrd="0" destOrd="0" parTransId="{C296B94B-71B9-EA4E-9EBA-186FC697CBF2}" sibTransId="{A910A8C8-CB0C-EB4C-9645-9A65B58541D4}"/>
    <dgm:cxn modelId="{957464E0-4E04-854A-A848-61976D5953C6}" type="presOf" srcId="{E1643E25-BAC6-814D-81D5-9B84892901C2}" destId="{BB48919B-3055-E445-A3ED-74D977EEDE20}" srcOrd="0" destOrd="0" presId="urn:microsoft.com/office/officeart/2005/8/layout/lProcess2"/>
    <dgm:cxn modelId="{48D6D6E7-9ED1-924A-9BB8-63F4B5C297DB}" srcId="{1B141A9F-2A45-4C4A-8C2B-1A8D79D4ABD0}" destId="{302E4A67-EE44-6A4B-BB1F-C663B988BFDA}" srcOrd="3" destOrd="0" parTransId="{0C3A087B-031B-B74C-8ACB-8BF555E86CAB}" sibTransId="{BDB51EEF-92C5-594B-A781-0E1A4C87DE9C}"/>
    <dgm:cxn modelId="{BE2285E9-FC16-9644-86F6-02CDE4F366DA}" srcId="{1B141A9F-2A45-4C4A-8C2B-1A8D79D4ABD0}" destId="{7489AA13-C1AC-8F4B-9EC8-92012A2F7AE3}" srcOrd="2" destOrd="0" parTransId="{AB241D57-0C46-A04E-80D1-A25FEB88824F}" sibTransId="{AF42A730-E771-F340-BC73-E9FFDE481EF4}"/>
    <dgm:cxn modelId="{A270E2EC-5748-F24C-9411-EC474299E9C1}" srcId="{302E4A67-EE44-6A4B-BB1F-C663B988BFDA}" destId="{8CD0CA1E-C619-C449-861A-1AC950F33A4E}" srcOrd="1" destOrd="0" parTransId="{6D424EF0-EFF2-E645-BFEE-F7B40F1B88C8}" sibTransId="{AA7106B2-1994-854A-801F-0B3861FB17A2}"/>
    <dgm:cxn modelId="{8D802CF6-7A6E-EF45-A3D2-0E97A32E3F37}" type="presOf" srcId="{1B141A9F-2A45-4C4A-8C2B-1A8D79D4ABD0}" destId="{C98314B0-45C3-A547-8C00-59B5FD7B2970}" srcOrd="0" destOrd="0" presId="urn:microsoft.com/office/officeart/2005/8/layout/lProcess2"/>
    <dgm:cxn modelId="{593E10FC-4C5C-7B49-BAC5-8E771002B241}" srcId="{4ECA43C7-7279-C547-804F-E62894A3DC04}" destId="{0A5471E2-F24B-8144-9ED8-CA0F2125A345}" srcOrd="1" destOrd="0" parTransId="{965B1229-E124-334B-938F-5A3965E1BE58}" sibTransId="{8BA56375-B29E-2449-BAED-712AE5429338}"/>
    <dgm:cxn modelId="{488558EB-887F-0545-A4AC-A0AB176500C0}" type="presParOf" srcId="{C98314B0-45C3-A547-8C00-59B5FD7B2970}" destId="{FDA9B785-97EA-9840-8E6D-D28E6C95AC3D}" srcOrd="0" destOrd="0" presId="urn:microsoft.com/office/officeart/2005/8/layout/lProcess2"/>
    <dgm:cxn modelId="{189880C5-A5F0-6F44-AB75-9E8E074F2712}" type="presParOf" srcId="{FDA9B785-97EA-9840-8E6D-D28E6C95AC3D}" destId="{6D00B88B-B47B-A245-9D90-8E4AC1A89A31}" srcOrd="0" destOrd="0" presId="urn:microsoft.com/office/officeart/2005/8/layout/lProcess2"/>
    <dgm:cxn modelId="{5BC62BD4-9D38-0245-A628-8C8CE0D8CCE1}" type="presParOf" srcId="{FDA9B785-97EA-9840-8E6D-D28E6C95AC3D}" destId="{46C14637-7FF8-B84E-A0A7-E731BD647C59}" srcOrd="1" destOrd="0" presId="urn:microsoft.com/office/officeart/2005/8/layout/lProcess2"/>
    <dgm:cxn modelId="{2D3737BC-F67D-AF45-BB70-DF442E6B0DA6}" type="presParOf" srcId="{FDA9B785-97EA-9840-8E6D-D28E6C95AC3D}" destId="{A7706A9E-E454-B742-ACB6-A782A3288516}" srcOrd="2" destOrd="0" presId="urn:microsoft.com/office/officeart/2005/8/layout/lProcess2"/>
    <dgm:cxn modelId="{34319BAF-D3D8-794D-8912-4AEA5905857C}" type="presParOf" srcId="{A7706A9E-E454-B742-ACB6-A782A3288516}" destId="{CACE8B5D-3A37-AA4A-9CA8-05BDF70E896E}" srcOrd="0" destOrd="0" presId="urn:microsoft.com/office/officeart/2005/8/layout/lProcess2"/>
    <dgm:cxn modelId="{D7AA7712-D91A-AB4C-8567-9466543F9AC8}" type="presParOf" srcId="{CACE8B5D-3A37-AA4A-9CA8-05BDF70E896E}" destId="{E16C6061-354D-7341-B068-8F214D9AEF75}" srcOrd="0" destOrd="0" presId="urn:microsoft.com/office/officeart/2005/8/layout/lProcess2"/>
    <dgm:cxn modelId="{1EA6F9EB-8CC5-5F4F-BB5E-355A700A1602}" type="presParOf" srcId="{CACE8B5D-3A37-AA4A-9CA8-05BDF70E896E}" destId="{2C90DAAA-E7F5-6D49-B925-4704A7B35886}" srcOrd="1" destOrd="0" presId="urn:microsoft.com/office/officeart/2005/8/layout/lProcess2"/>
    <dgm:cxn modelId="{5C5364CF-6107-A243-AFCF-104CB6A16F3D}" type="presParOf" srcId="{CACE8B5D-3A37-AA4A-9CA8-05BDF70E896E}" destId="{3867CF73-72B2-DE44-B356-30280590DA36}" srcOrd="2" destOrd="0" presId="urn:microsoft.com/office/officeart/2005/8/layout/lProcess2"/>
    <dgm:cxn modelId="{101D1995-AD54-CC43-8C50-7850B31B7675}" type="presParOf" srcId="{CACE8B5D-3A37-AA4A-9CA8-05BDF70E896E}" destId="{155B7356-03D3-9149-9FB1-D8AA164205F5}" srcOrd="3" destOrd="0" presId="urn:microsoft.com/office/officeart/2005/8/layout/lProcess2"/>
    <dgm:cxn modelId="{AB40A478-90FE-AA42-BFFD-B7142137C72F}" type="presParOf" srcId="{CACE8B5D-3A37-AA4A-9CA8-05BDF70E896E}" destId="{E9D10973-8208-9A44-BE5F-DE24BF3D10F8}" srcOrd="4" destOrd="0" presId="urn:microsoft.com/office/officeart/2005/8/layout/lProcess2"/>
    <dgm:cxn modelId="{86AE460F-23C0-7C43-B7D6-E72598AA8B33}" type="presParOf" srcId="{C98314B0-45C3-A547-8C00-59B5FD7B2970}" destId="{03B4AAA3-139B-E546-ACB2-5E2532773325}" srcOrd="1" destOrd="0" presId="urn:microsoft.com/office/officeart/2005/8/layout/lProcess2"/>
    <dgm:cxn modelId="{03D61BD7-8636-6241-AB8F-1088CD54A3D5}" type="presParOf" srcId="{C98314B0-45C3-A547-8C00-59B5FD7B2970}" destId="{0A434C7E-76B6-BE4D-9A79-BDCE067F11BA}" srcOrd="2" destOrd="0" presId="urn:microsoft.com/office/officeart/2005/8/layout/lProcess2"/>
    <dgm:cxn modelId="{5C29D152-B9A0-B143-A691-875790F02C25}" type="presParOf" srcId="{0A434C7E-76B6-BE4D-9A79-BDCE067F11BA}" destId="{520B9BB5-210A-554B-B402-5DC3F3BBBA80}" srcOrd="0" destOrd="0" presId="urn:microsoft.com/office/officeart/2005/8/layout/lProcess2"/>
    <dgm:cxn modelId="{94FC2855-65BD-F842-8CB3-2E69C3B2F323}" type="presParOf" srcId="{0A434C7E-76B6-BE4D-9A79-BDCE067F11BA}" destId="{ED995CE1-2529-514B-B283-3320EFACF3B4}" srcOrd="1" destOrd="0" presId="urn:microsoft.com/office/officeart/2005/8/layout/lProcess2"/>
    <dgm:cxn modelId="{3406BD57-2199-3344-935D-D75D0047FD72}" type="presParOf" srcId="{0A434C7E-76B6-BE4D-9A79-BDCE067F11BA}" destId="{AB48A489-004C-FB47-89B7-6B5478B6180F}" srcOrd="2" destOrd="0" presId="urn:microsoft.com/office/officeart/2005/8/layout/lProcess2"/>
    <dgm:cxn modelId="{DDEDD441-4122-434B-9FA5-A21C01192BB2}" type="presParOf" srcId="{AB48A489-004C-FB47-89B7-6B5478B6180F}" destId="{F87E2504-DB6E-C54B-B24E-462DCCD6B3C1}" srcOrd="0" destOrd="0" presId="urn:microsoft.com/office/officeart/2005/8/layout/lProcess2"/>
    <dgm:cxn modelId="{0D0D466E-2307-444C-80E2-30B9DA827031}" type="presParOf" srcId="{F87E2504-DB6E-C54B-B24E-462DCCD6B3C1}" destId="{6DE8FBD8-D034-3F4A-8B2D-03439AC4C2FC}" srcOrd="0" destOrd="0" presId="urn:microsoft.com/office/officeart/2005/8/layout/lProcess2"/>
    <dgm:cxn modelId="{BFD61185-D4D2-8D4D-9A85-4E54A536672A}" type="presParOf" srcId="{F87E2504-DB6E-C54B-B24E-462DCCD6B3C1}" destId="{E7588F4C-1DC7-1549-93CE-72C0CC731E4A}" srcOrd="1" destOrd="0" presId="urn:microsoft.com/office/officeart/2005/8/layout/lProcess2"/>
    <dgm:cxn modelId="{72ABBBD3-3536-A64F-B256-E5C671B4562B}" type="presParOf" srcId="{F87E2504-DB6E-C54B-B24E-462DCCD6B3C1}" destId="{AC5046E5-20BE-5743-8392-1830B216DA37}" srcOrd="2" destOrd="0" presId="urn:microsoft.com/office/officeart/2005/8/layout/lProcess2"/>
    <dgm:cxn modelId="{60DA03A8-C2AB-3845-9889-97D22DAFD819}" type="presParOf" srcId="{C98314B0-45C3-A547-8C00-59B5FD7B2970}" destId="{9302AA35-749A-EB4A-889A-23C17DDE2D8F}" srcOrd="3" destOrd="0" presId="urn:microsoft.com/office/officeart/2005/8/layout/lProcess2"/>
    <dgm:cxn modelId="{B171DBCA-A9AB-084E-8564-1275F2E9A0D9}" type="presParOf" srcId="{C98314B0-45C3-A547-8C00-59B5FD7B2970}" destId="{F9B072EA-5D06-9D45-8775-DD219FE6E22E}" srcOrd="4" destOrd="0" presId="urn:microsoft.com/office/officeart/2005/8/layout/lProcess2"/>
    <dgm:cxn modelId="{B65FCC61-2261-6F45-95A9-7EDBD4B85481}" type="presParOf" srcId="{F9B072EA-5D06-9D45-8775-DD219FE6E22E}" destId="{244E9A0B-3ED9-4143-B343-F083B448B955}" srcOrd="0" destOrd="0" presId="urn:microsoft.com/office/officeart/2005/8/layout/lProcess2"/>
    <dgm:cxn modelId="{2A97B744-CE67-5D4F-933E-1FA809541B64}" type="presParOf" srcId="{F9B072EA-5D06-9D45-8775-DD219FE6E22E}" destId="{196596B9-981C-6B4A-8555-170C842E718C}" srcOrd="1" destOrd="0" presId="urn:microsoft.com/office/officeart/2005/8/layout/lProcess2"/>
    <dgm:cxn modelId="{DB9C3043-AD0E-F14F-97B2-28E81FA76281}" type="presParOf" srcId="{F9B072EA-5D06-9D45-8775-DD219FE6E22E}" destId="{422ED8DF-5786-474A-9A95-F1298A4B8EA8}" srcOrd="2" destOrd="0" presId="urn:microsoft.com/office/officeart/2005/8/layout/lProcess2"/>
    <dgm:cxn modelId="{B1558722-DCF4-8A4C-8207-8E47181319D3}" type="presParOf" srcId="{422ED8DF-5786-474A-9A95-F1298A4B8EA8}" destId="{CED1DACB-B0C9-A24A-92E9-C3062FECDB01}" srcOrd="0" destOrd="0" presId="urn:microsoft.com/office/officeart/2005/8/layout/lProcess2"/>
    <dgm:cxn modelId="{776D1EE6-3C15-F340-8168-50A31E4D7B80}" type="presParOf" srcId="{CED1DACB-B0C9-A24A-92E9-C3062FECDB01}" destId="{D060742F-B13C-A944-9BE6-2980568F349E}" srcOrd="0" destOrd="0" presId="urn:microsoft.com/office/officeart/2005/8/layout/lProcess2"/>
    <dgm:cxn modelId="{993288DE-541A-4743-89AB-840B4D9517D7}" type="presParOf" srcId="{CED1DACB-B0C9-A24A-92E9-C3062FECDB01}" destId="{EB29C321-A01D-FC4F-8011-29514BCB31CB}" srcOrd="1" destOrd="0" presId="urn:microsoft.com/office/officeart/2005/8/layout/lProcess2"/>
    <dgm:cxn modelId="{1C73EDA8-2940-D248-BBA4-43F3B5C6B823}" type="presParOf" srcId="{CED1DACB-B0C9-A24A-92E9-C3062FECDB01}" destId="{BB48919B-3055-E445-A3ED-74D977EEDE20}" srcOrd="2" destOrd="0" presId="urn:microsoft.com/office/officeart/2005/8/layout/lProcess2"/>
    <dgm:cxn modelId="{1232424A-5B03-684A-9658-A9285C69D577}" type="presParOf" srcId="{C98314B0-45C3-A547-8C00-59B5FD7B2970}" destId="{E9540418-C045-AB43-899C-78F472BA28E5}" srcOrd="5" destOrd="0" presId="urn:microsoft.com/office/officeart/2005/8/layout/lProcess2"/>
    <dgm:cxn modelId="{1BD7508F-10C3-CB49-98FE-17A851567019}" type="presParOf" srcId="{C98314B0-45C3-A547-8C00-59B5FD7B2970}" destId="{A8F37A96-CC50-7948-8AB4-37BCAC4B9774}" srcOrd="6" destOrd="0" presId="urn:microsoft.com/office/officeart/2005/8/layout/lProcess2"/>
    <dgm:cxn modelId="{9F33C9F4-B4CF-204B-ADCB-FA377F69A44E}" type="presParOf" srcId="{A8F37A96-CC50-7948-8AB4-37BCAC4B9774}" destId="{65C147EB-7405-2D46-86D9-50C17D723CBD}" srcOrd="0" destOrd="0" presId="urn:microsoft.com/office/officeart/2005/8/layout/lProcess2"/>
    <dgm:cxn modelId="{0D248927-2255-8946-A21C-C317A2F4E7D9}" type="presParOf" srcId="{A8F37A96-CC50-7948-8AB4-37BCAC4B9774}" destId="{5B9A6BA1-9E85-DC43-A60E-C33F9F88B49C}" srcOrd="1" destOrd="0" presId="urn:microsoft.com/office/officeart/2005/8/layout/lProcess2"/>
    <dgm:cxn modelId="{15740A6B-C864-EF42-B173-73A46254209F}" type="presParOf" srcId="{A8F37A96-CC50-7948-8AB4-37BCAC4B9774}" destId="{DCDC8092-F96C-4948-B2D0-E8199BCFEC7D}" srcOrd="2" destOrd="0" presId="urn:microsoft.com/office/officeart/2005/8/layout/lProcess2"/>
    <dgm:cxn modelId="{1838FB10-7DE6-634C-9AA2-8A27C79DE1F3}" type="presParOf" srcId="{DCDC8092-F96C-4948-B2D0-E8199BCFEC7D}" destId="{8AE70837-282A-504C-AC3B-C55FDB39CBF2}" srcOrd="0" destOrd="0" presId="urn:microsoft.com/office/officeart/2005/8/layout/lProcess2"/>
    <dgm:cxn modelId="{885F9DCC-CD3B-F94C-93F3-D4D594090589}" type="presParOf" srcId="{8AE70837-282A-504C-AC3B-C55FDB39CBF2}" destId="{82B8C242-8196-DF48-ABB4-C7222A389CD6}" srcOrd="0" destOrd="0" presId="urn:microsoft.com/office/officeart/2005/8/layout/lProcess2"/>
    <dgm:cxn modelId="{C42EA98F-68A5-BA40-A1E9-A1CF86AB85D7}" type="presParOf" srcId="{8AE70837-282A-504C-AC3B-C55FDB39CBF2}" destId="{1B1F4A57-743F-A34D-A0E8-01A7AAF1690D}" srcOrd="1" destOrd="0" presId="urn:microsoft.com/office/officeart/2005/8/layout/lProcess2"/>
    <dgm:cxn modelId="{E4F0759B-6599-DC4B-B3C9-328C6467712D}" type="presParOf" srcId="{8AE70837-282A-504C-AC3B-C55FDB39CBF2}" destId="{EC080F8C-46F0-EF4B-9CCC-EFC2CDFDB86C}"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4380352-A90D-A246-AB58-1F656B5F32BE}" type="doc">
      <dgm:prSet loTypeId="urn:microsoft.com/office/officeart/2005/8/layout/cycle8" loCatId="" qsTypeId="urn:microsoft.com/office/officeart/2005/8/quickstyle/simple1" qsCatId="simple" csTypeId="urn:microsoft.com/office/officeart/2005/8/colors/accent1_2" csCatId="accent1" phldr="1"/>
      <dgm:spPr/>
    </dgm:pt>
    <dgm:pt modelId="{45A359C5-5E13-3440-ADCC-6BB813FA8207}">
      <dgm:prSet phldrT="[Text]"/>
      <dgm:spPr/>
      <dgm:t>
        <a:bodyPr/>
        <a:lstStyle/>
        <a:p>
          <a:r>
            <a:rPr lang="en-US" dirty="0"/>
            <a:t>Helps in monitoring performance trends</a:t>
          </a:r>
        </a:p>
      </dgm:t>
    </dgm:pt>
    <dgm:pt modelId="{6DC1AFDD-1508-364C-B33F-D52F84E9469F}" type="parTrans" cxnId="{F0B546C6-9AAE-B141-987D-43176C3F831E}">
      <dgm:prSet/>
      <dgm:spPr/>
      <dgm:t>
        <a:bodyPr/>
        <a:lstStyle/>
        <a:p>
          <a:endParaRPr lang="en-US"/>
        </a:p>
      </dgm:t>
    </dgm:pt>
    <dgm:pt modelId="{AE7CCD01-742C-3347-B713-DCF7B37E268A}" type="sibTrans" cxnId="{F0B546C6-9AAE-B141-987D-43176C3F831E}">
      <dgm:prSet/>
      <dgm:spPr/>
      <dgm:t>
        <a:bodyPr/>
        <a:lstStyle/>
        <a:p>
          <a:endParaRPr lang="en-US"/>
        </a:p>
      </dgm:t>
    </dgm:pt>
    <dgm:pt modelId="{6B3B4596-F4DB-A64D-B9B7-D0B6071E52C1}">
      <dgm:prSet phldrT="[Text]"/>
      <dgm:spPr/>
      <dgm:t>
        <a:bodyPr/>
        <a:lstStyle/>
        <a:p>
          <a:r>
            <a:rPr lang="en-US" dirty="0"/>
            <a:t>Supports Evidence based decision making</a:t>
          </a:r>
        </a:p>
      </dgm:t>
    </dgm:pt>
    <dgm:pt modelId="{080285FB-F4FF-2B4C-B1AD-A358B15B783D}" type="parTrans" cxnId="{335AA3D1-E8B7-0840-8F91-02DCE1C292C1}">
      <dgm:prSet/>
      <dgm:spPr/>
      <dgm:t>
        <a:bodyPr/>
        <a:lstStyle/>
        <a:p>
          <a:endParaRPr lang="en-US"/>
        </a:p>
      </dgm:t>
    </dgm:pt>
    <dgm:pt modelId="{8B16B02A-CD05-F343-881A-AB5E5F76C01A}" type="sibTrans" cxnId="{335AA3D1-E8B7-0840-8F91-02DCE1C292C1}">
      <dgm:prSet/>
      <dgm:spPr/>
      <dgm:t>
        <a:bodyPr/>
        <a:lstStyle/>
        <a:p>
          <a:endParaRPr lang="en-US"/>
        </a:p>
      </dgm:t>
    </dgm:pt>
    <dgm:pt modelId="{376EC84B-C28C-E647-90D3-F3632B41A082}">
      <dgm:prSet phldrT="[Text]"/>
      <dgm:spPr/>
      <dgm:t>
        <a:bodyPr/>
        <a:lstStyle/>
        <a:p>
          <a:r>
            <a:rPr lang="en-US" dirty="0"/>
            <a:t>Foundation for Diagnostic, Prescriptive, Predictive Analytics</a:t>
          </a:r>
        </a:p>
      </dgm:t>
    </dgm:pt>
    <dgm:pt modelId="{5AB002CB-2C5C-7343-BAAC-3C4D6F312A58}" type="parTrans" cxnId="{F0E087CF-AD53-2C4C-9F3A-AC868739ABDE}">
      <dgm:prSet/>
      <dgm:spPr/>
      <dgm:t>
        <a:bodyPr/>
        <a:lstStyle/>
        <a:p>
          <a:endParaRPr lang="en-US"/>
        </a:p>
      </dgm:t>
    </dgm:pt>
    <dgm:pt modelId="{90CFBC29-7D6A-D349-9794-96CCD0F67A85}" type="sibTrans" cxnId="{F0E087CF-AD53-2C4C-9F3A-AC868739ABDE}">
      <dgm:prSet/>
      <dgm:spPr/>
      <dgm:t>
        <a:bodyPr/>
        <a:lstStyle/>
        <a:p>
          <a:endParaRPr lang="en-US"/>
        </a:p>
      </dgm:t>
    </dgm:pt>
    <dgm:pt modelId="{5E937CD9-4AD9-5F4B-B287-DDA64751F894}" type="pres">
      <dgm:prSet presAssocID="{74380352-A90D-A246-AB58-1F656B5F32BE}" presName="compositeShape" presStyleCnt="0">
        <dgm:presLayoutVars>
          <dgm:chMax val="7"/>
          <dgm:dir/>
          <dgm:resizeHandles val="exact"/>
        </dgm:presLayoutVars>
      </dgm:prSet>
      <dgm:spPr/>
    </dgm:pt>
    <dgm:pt modelId="{85445357-A45D-0643-B6FB-F763ED0F5D5D}" type="pres">
      <dgm:prSet presAssocID="{74380352-A90D-A246-AB58-1F656B5F32BE}" presName="wedge1" presStyleLbl="node1" presStyleIdx="0" presStyleCnt="3"/>
      <dgm:spPr/>
    </dgm:pt>
    <dgm:pt modelId="{6E5D3B6D-6839-2747-ABF4-FF8E35E4D8E2}" type="pres">
      <dgm:prSet presAssocID="{74380352-A90D-A246-AB58-1F656B5F32BE}" presName="dummy1a" presStyleCnt="0"/>
      <dgm:spPr/>
    </dgm:pt>
    <dgm:pt modelId="{E1C06D58-A795-994A-B936-A79FDB822524}" type="pres">
      <dgm:prSet presAssocID="{74380352-A90D-A246-AB58-1F656B5F32BE}" presName="dummy1b" presStyleCnt="0"/>
      <dgm:spPr/>
    </dgm:pt>
    <dgm:pt modelId="{4691EA2C-AB50-FA41-9161-E4C2DA73E20F}" type="pres">
      <dgm:prSet presAssocID="{74380352-A90D-A246-AB58-1F656B5F32BE}" presName="wedge1Tx" presStyleLbl="node1" presStyleIdx="0" presStyleCnt="3">
        <dgm:presLayoutVars>
          <dgm:chMax val="0"/>
          <dgm:chPref val="0"/>
          <dgm:bulletEnabled val="1"/>
        </dgm:presLayoutVars>
      </dgm:prSet>
      <dgm:spPr/>
    </dgm:pt>
    <dgm:pt modelId="{82668D2C-B52F-8043-9157-745E36B12C5D}" type="pres">
      <dgm:prSet presAssocID="{74380352-A90D-A246-AB58-1F656B5F32BE}" presName="wedge2" presStyleLbl="node1" presStyleIdx="1" presStyleCnt="3"/>
      <dgm:spPr/>
    </dgm:pt>
    <dgm:pt modelId="{C14FAC5A-199B-9B4A-B429-C528B2CC66CC}" type="pres">
      <dgm:prSet presAssocID="{74380352-A90D-A246-AB58-1F656B5F32BE}" presName="dummy2a" presStyleCnt="0"/>
      <dgm:spPr/>
    </dgm:pt>
    <dgm:pt modelId="{7582F7C9-940F-0F43-8229-968ACD241843}" type="pres">
      <dgm:prSet presAssocID="{74380352-A90D-A246-AB58-1F656B5F32BE}" presName="dummy2b" presStyleCnt="0"/>
      <dgm:spPr/>
    </dgm:pt>
    <dgm:pt modelId="{947D48E5-2166-1A4E-A1DA-A5018547281A}" type="pres">
      <dgm:prSet presAssocID="{74380352-A90D-A246-AB58-1F656B5F32BE}" presName="wedge2Tx" presStyleLbl="node1" presStyleIdx="1" presStyleCnt="3">
        <dgm:presLayoutVars>
          <dgm:chMax val="0"/>
          <dgm:chPref val="0"/>
          <dgm:bulletEnabled val="1"/>
        </dgm:presLayoutVars>
      </dgm:prSet>
      <dgm:spPr/>
    </dgm:pt>
    <dgm:pt modelId="{4B948BBB-D46D-C641-A4E3-2BB33C270EEE}" type="pres">
      <dgm:prSet presAssocID="{74380352-A90D-A246-AB58-1F656B5F32BE}" presName="wedge3" presStyleLbl="node1" presStyleIdx="2" presStyleCnt="3"/>
      <dgm:spPr/>
    </dgm:pt>
    <dgm:pt modelId="{740D95F6-CF42-A34F-9611-A11D460F1050}" type="pres">
      <dgm:prSet presAssocID="{74380352-A90D-A246-AB58-1F656B5F32BE}" presName="dummy3a" presStyleCnt="0"/>
      <dgm:spPr/>
    </dgm:pt>
    <dgm:pt modelId="{11909264-2B1F-0543-ACA6-27C951BA55E3}" type="pres">
      <dgm:prSet presAssocID="{74380352-A90D-A246-AB58-1F656B5F32BE}" presName="dummy3b" presStyleCnt="0"/>
      <dgm:spPr/>
    </dgm:pt>
    <dgm:pt modelId="{FEAA22E7-A147-EB45-9B92-3C93B6323E88}" type="pres">
      <dgm:prSet presAssocID="{74380352-A90D-A246-AB58-1F656B5F32BE}" presName="wedge3Tx" presStyleLbl="node1" presStyleIdx="2" presStyleCnt="3">
        <dgm:presLayoutVars>
          <dgm:chMax val="0"/>
          <dgm:chPref val="0"/>
          <dgm:bulletEnabled val="1"/>
        </dgm:presLayoutVars>
      </dgm:prSet>
      <dgm:spPr/>
    </dgm:pt>
    <dgm:pt modelId="{4EF335CE-792A-ED4B-90C4-BE62E4C2CDD7}" type="pres">
      <dgm:prSet presAssocID="{AE7CCD01-742C-3347-B713-DCF7B37E268A}" presName="arrowWedge1" presStyleLbl="fgSibTrans2D1" presStyleIdx="0" presStyleCnt="3"/>
      <dgm:spPr/>
    </dgm:pt>
    <dgm:pt modelId="{27400EE3-D871-8345-91E2-4D2BCF92258C}" type="pres">
      <dgm:prSet presAssocID="{8B16B02A-CD05-F343-881A-AB5E5F76C01A}" presName="arrowWedge2" presStyleLbl="fgSibTrans2D1" presStyleIdx="1" presStyleCnt="3"/>
      <dgm:spPr/>
    </dgm:pt>
    <dgm:pt modelId="{A110B8EA-46D1-FC4A-A4D4-04ACF5F16BBC}" type="pres">
      <dgm:prSet presAssocID="{90CFBC29-7D6A-D349-9794-96CCD0F67A85}" presName="arrowWedge3" presStyleLbl="fgSibTrans2D1" presStyleIdx="2" presStyleCnt="3"/>
      <dgm:spPr/>
    </dgm:pt>
  </dgm:ptLst>
  <dgm:cxnLst>
    <dgm:cxn modelId="{A109780D-3C68-F44B-BCB0-017E15CBBF52}" type="presOf" srcId="{6B3B4596-F4DB-A64D-B9B7-D0B6071E52C1}" destId="{947D48E5-2166-1A4E-A1DA-A5018547281A}" srcOrd="1" destOrd="0" presId="urn:microsoft.com/office/officeart/2005/8/layout/cycle8"/>
    <dgm:cxn modelId="{F04EFD1D-4855-9249-9191-3A6DBA855066}" type="presOf" srcId="{6B3B4596-F4DB-A64D-B9B7-D0B6071E52C1}" destId="{82668D2C-B52F-8043-9157-745E36B12C5D}" srcOrd="0" destOrd="0" presId="urn:microsoft.com/office/officeart/2005/8/layout/cycle8"/>
    <dgm:cxn modelId="{0A5DEB37-EF5D-3148-9BDB-132D703296F7}" type="presOf" srcId="{74380352-A90D-A246-AB58-1F656B5F32BE}" destId="{5E937CD9-4AD9-5F4B-B287-DDA64751F894}" srcOrd="0" destOrd="0" presId="urn:microsoft.com/office/officeart/2005/8/layout/cycle8"/>
    <dgm:cxn modelId="{F12F7845-BAD3-E04A-AFEC-3D0B864B410D}" type="presOf" srcId="{45A359C5-5E13-3440-ADCC-6BB813FA8207}" destId="{4691EA2C-AB50-FA41-9161-E4C2DA73E20F}" srcOrd="1" destOrd="0" presId="urn:microsoft.com/office/officeart/2005/8/layout/cycle8"/>
    <dgm:cxn modelId="{F0B546C6-9AAE-B141-987D-43176C3F831E}" srcId="{74380352-A90D-A246-AB58-1F656B5F32BE}" destId="{45A359C5-5E13-3440-ADCC-6BB813FA8207}" srcOrd="0" destOrd="0" parTransId="{6DC1AFDD-1508-364C-B33F-D52F84E9469F}" sibTransId="{AE7CCD01-742C-3347-B713-DCF7B37E268A}"/>
    <dgm:cxn modelId="{565629C9-C719-8841-83EA-37E0FACDC5C6}" type="presOf" srcId="{45A359C5-5E13-3440-ADCC-6BB813FA8207}" destId="{85445357-A45D-0643-B6FB-F763ED0F5D5D}" srcOrd="0" destOrd="0" presId="urn:microsoft.com/office/officeart/2005/8/layout/cycle8"/>
    <dgm:cxn modelId="{F0E087CF-AD53-2C4C-9F3A-AC868739ABDE}" srcId="{74380352-A90D-A246-AB58-1F656B5F32BE}" destId="{376EC84B-C28C-E647-90D3-F3632B41A082}" srcOrd="2" destOrd="0" parTransId="{5AB002CB-2C5C-7343-BAAC-3C4D6F312A58}" sibTransId="{90CFBC29-7D6A-D349-9794-96CCD0F67A85}"/>
    <dgm:cxn modelId="{9BB88FCF-F160-2741-8AB3-69A9BA07631F}" type="presOf" srcId="{376EC84B-C28C-E647-90D3-F3632B41A082}" destId="{4B948BBB-D46D-C641-A4E3-2BB33C270EEE}" srcOrd="0" destOrd="0" presId="urn:microsoft.com/office/officeart/2005/8/layout/cycle8"/>
    <dgm:cxn modelId="{CBA015D0-BE92-5C49-9903-BA886CB10C22}" type="presOf" srcId="{376EC84B-C28C-E647-90D3-F3632B41A082}" destId="{FEAA22E7-A147-EB45-9B92-3C93B6323E88}" srcOrd="1" destOrd="0" presId="urn:microsoft.com/office/officeart/2005/8/layout/cycle8"/>
    <dgm:cxn modelId="{335AA3D1-E8B7-0840-8F91-02DCE1C292C1}" srcId="{74380352-A90D-A246-AB58-1F656B5F32BE}" destId="{6B3B4596-F4DB-A64D-B9B7-D0B6071E52C1}" srcOrd="1" destOrd="0" parTransId="{080285FB-F4FF-2B4C-B1AD-A358B15B783D}" sibTransId="{8B16B02A-CD05-F343-881A-AB5E5F76C01A}"/>
    <dgm:cxn modelId="{B9D1029C-F33B-8E4D-AFC2-96DAF2D883B2}" type="presParOf" srcId="{5E937CD9-4AD9-5F4B-B287-DDA64751F894}" destId="{85445357-A45D-0643-B6FB-F763ED0F5D5D}" srcOrd="0" destOrd="0" presId="urn:microsoft.com/office/officeart/2005/8/layout/cycle8"/>
    <dgm:cxn modelId="{2CDD07DD-22A4-734B-8A4F-BBAE4DDB5783}" type="presParOf" srcId="{5E937CD9-4AD9-5F4B-B287-DDA64751F894}" destId="{6E5D3B6D-6839-2747-ABF4-FF8E35E4D8E2}" srcOrd="1" destOrd="0" presId="urn:microsoft.com/office/officeart/2005/8/layout/cycle8"/>
    <dgm:cxn modelId="{C54A56C1-A8D2-D44F-89B7-F0FEF1EAFF38}" type="presParOf" srcId="{5E937CD9-4AD9-5F4B-B287-DDA64751F894}" destId="{E1C06D58-A795-994A-B936-A79FDB822524}" srcOrd="2" destOrd="0" presId="urn:microsoft.com/office/officeart/2005/8/layout/cycle8"/>
    <dgm:cxn modelId="{52AD971E-0116-9F44-BB8A-3545FEFD5E8E}" type="presParOf" srcId="{5E937CD9-4AD9-5F4B-B287-DDA64751F894}" destId="{4691EA2C-AB50-FA41-9161-E4C2DA73E20F}" srcOrd="3" destOrd="0" presId="urn:microsoft.com/office/officeart/2005/8/layout/cycle8"/>
    <dgm:cxn modelId="{C99ADFD8-15C0-FD4D-B458-3160B8EA1573}" type="presParOf" srcId="{5E937CD9-4AD9-5F4B-B287-DDA64751F894}" destId="{82668D2C-B52F-8043-9157-745E36B12C5D}" srcOrd="4" destOrd="0" presId="urn:microsoft.com/office/officeart/2005/8/layout/cycle8"/>
    <dgm:cxn modelId="{EACCBC29-BC2A-B94A-82F6-32A240E906A5}" type="presParOf" srcId="{5E937CD9-4AD9-5F4B-B287-DDA64751F894}" destId="{C14FAC5A-199B-9B4A-B429-C528B2CC66CC}" srcOrd="5" destOrd="0" presId="urn:microsoft.com/office/officeart/2005/8/layout/cycle8"/>
    <dgm:cxn modelId="{D8489F58-C73F-1B44-858A-4543966DFDE6}" type="presParOf" srcId="{5E937CD9-4AD9-5F4B-B287-DDA64751F894}" destId="{7582F7C9-940F-0F43-8229-968ACD241843}" srcOrd="6" destOrd="0" presId="urn:microsoft.com/office/officeart/2005/8/layout/cycle8"/>
    <dgm:cxn modelId="{85574A9C-41CB-7B49-BBA1-A18CB0003491}" type="presParOf" srcId="{5E937CD9-4AD9-5F4B-B287-DDA64751F894}" destId="{947D48E5-2166-1A4E-A1DA-A5018547281A}" srcOrd="7" destOrd="0" presId="urn:microsoft.com/office/officeart/2005/8/layout/cycle8"/>
    <dgm:cxn modelId="{279940B2-BC0C-454D-94E4-990CFA8BAB1F}" type="presParOf" srcId="{5E937CD9-4AD9-5F4B-B287-DDA64751F894}" destId="{4B948BBB-D46D-C641-A4E3-2BB33C270EEE}" srcOrd="8" destOrd="0" presId="urn:microsoft.com/office/officeart/2005/8/layout/cycle8"/>
    <dgm:cxn modelId="{5E6D9BD0-C0F0-E24E-80F3-79C30AB2E7F2}" type="presParOf" srcId="{5E937CD9-4AD9-5F4B-B287-DDA64751F894}" destId="{740D95F6-CF42-A34F-9611-A11D460F1050}" srcOrd="9" destOrd="0" presId="urn:microsoft.com/office/officeart/2005/8/layout/cycle8"/>
    <dgm:cxn modelId="{45EB4B95-1603-CC43-AAB6-5026A90694DB}" type="presParOf" srcId="{5E937CD9-4AD9-5F4B-B287-DDA64751F894}" destId="{11909264-2B1F-0543-ACA6-27C951BA55E3}" srcOrd="10" destOrd="0" presId="urn:microsoft.com/office/officeart/2005/8/layout/cycle8"/>
    <dgm:cxn modelId="{91B8CEC5-E5D8-7442-A511-CA1C0290ACF8}" type="presParOf" srcId="{5E937CD9-4AD9-5F4B-B287-DDA64751F894}" destId="{FEAA22E7-A147-EB45-9B92-3C93B6323E88}" srcOrd="11" destOrd="0" presId="urn:microsoft.com/office/officeart/2005/8/layout/cycle8"/>
    <dgm:cxn modelId="{202B2CC4-D4FB-ED4F-86FC-A9F905188A66}" type="presParOf" srcId="{5E937CD9-4AD9-5F4B-B287-DDA64751F894}" destId="{4EF335CE-792A-ED4B-90C4-BE62E4C2CDD7}" srcOrd="12" destOrd="0" presId="urn:microsoft.com/office/officeart/2005/8/layout/cycle8"/>
    <dgm:cxn modelId="{58885F69-B37B-5C40-B23A-AED6BC922520}" type="presParOf" srcId="{5E937CD9-4AD9-5F4B-B287-DDA64751F894}" destId="{27400EE3-D871-8345-91E2-4D2BCF92258C}" srcOrd="13" destOrd="0" presId="urn:microsoft.com/office/officeart/2005/8/layout/cycle8"/>
    <dgm:cxn modelId="{73EC5F6F-132E-6F4F-B0A6-C6578DC41F75}" type="presParOf" srcId="{5E937CD9-4AD9-5F4B-B287-DDA64751F894}" destId="{A110B8EA-46D1-FC4A-A4D4-04ACF5F16BBC}"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4754F7-C2F0-5440-86A3-6C165125C353}"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US"/>
        </a:p>
      </dgm:t>
    </dgm:pt>
    <dgm:pt modelId="{A26DC86E-26D7-214A-8EB5-52614C5CB3D4}">
      <dgm:prSet phldrT="[Text]"/>
      <dgm:spPr/>
      <dgm:t>
        <a:bodyPr/>
        <a:lstStyle/>
        <a:p>
          <a:r>
            <a:rPr lang="en-US" dirty="0">
              <a:latin typeface="Times New Roman" panose="02020603050405020304" pitchFamily="18" charset="0"/>
              <a:cs typeface="Times New Roman" panose="02020603050405020304" pitchFamily="18" charset="0"/>
            </a:rPr>
            <a:t>Input Variables</a:t>
          </a:r>
          <a:endParaRPr lang="en-US" dirty="0"/>
        </a:p>
      </dgm:t>
    </dgm:pt>
    <dgm:pt modelId="{FAB6CFB7-B0BB-F34B-9C78-D7EE35005E36}" type="parTrans" cxnId="{611E22E7-6D37-7849-82AD-D275A8B05C63}">
      <dgm:prSet/>
      <dgm:spPr/>
      <dgm:t>
        <a:bodyPr/>
        <a:lstStyle/>
        <a:p>
          <a:endParaRPr lang="en-US"/>
        </a:p>
      </dgm:t>
    </dgm:pt>
    <dgm:pt modelId="{30D21DF4-53D8-3849-8A9C-48075D3FD5E7}" type="sibTrans" cxnId="{611E22E7-6D37-7849-82AD-D275A8B05C63}">
      <dgm:prSet/>
      <dgm:spPr/>
      <dgm:t>
        <a:bodyPr/>
        <a:lstStyle/>
        <a:p>
          <a:endParaRPr lang="en-US"/>
        </a:p>
      </dgm:t>
    </dgm:pt>
    <dgm:pt modelId="{ABFA4587-B4B5-5840-BF6B-DAA7040CB65F}">
      <dgm:prSet phldrT="[Text]" custT="1"/>
      <dgm:spPr/>
      <dgm:t>
        <a:bodyPr/>
        <a:lstStyle/>
        <a:p>
          <a:pPr>
            <a:buNone/>
          </a:pPr>
          <a:endParaRPr lang="en-US" sz="1600" dirty="0">
            <a:latin typeface="Times New Roman" panose="02020603050405020304" pitchFamily="18" charset="0"/>
            <a:cs typeface="Times New Roman" panose="02020603050405020304" pitchFamily="18" charset="0"/>
          </a:endParaRPr>
        </a:p>
      </dgm:t>
    </dgm:pt>
    <dgm:pt modelId="{F81086F4-A9CF-5949-BFA1-47BBE80EAE14}" type="parTrans" cxnId="{9DD2AB0D-53C0-BA41-BEEB-D09045C452E1}">
      <dgm:prSet/>
      <dgm:spPr/>
      <dgm:t>
        <a:bodyPr/>
        <a:lstStyle/>
        <a:p>
          <a:endParaRPr lang="en-US"/>
        </a:p>
      </dgm:t>
    </dgm:pt>
    <dgm:pt modelId="{2DE04F79-702B-B64C-8C82-937E9DFC41B7}" type="sibTrans" cxnId="{9DD2AB0D-53C0-BA41-BEEB-D09045C452E1}">
      <dgm:prSet/>
      <dgm:spPr/>
      <dgm:t>
        <a:bodyPr/>
        <a:lstStyle/>
        <a:p>
          <a:endParaRPr lang="en-US"/>
        </a:p>
      </dgm:t>
    </dgm:pt>
    <dgm:pt modelId="{C0837EC0-FE88-C945-B989-FF65021B3607}">
      <dgm:prSet phldrT="[Text]"/>
      <dgm:spPr/>
      <dgm:t>
        <a:bodyPr/>
        <a:lstStyle/>
        <a:p>
          <a:r>
            <a:rPr lang="en-US" dirty="0"/>
            <a:t>Model</a:t>
          </a:r>
        </a:p>
      </dgm:t>
    </dgm:pt>
    <dgm:pt modelId="{AF0E31D2-E547-F34C-94C7-F32653A184C0}" type="parTrans" cxnId="{035455CF-1934-934D-8609-3E89F12C3328}">
      <dgm:prSet/>
      <dgm:spPr/>
      <dgm:t>
        <a:bodyPr/>
        <a:lstStyle/>
        <a:p>
          <a:endParaRPr lang="en-US"/>
        </a:p>
      </dgm:t>
    </dgm:pt>
    <dgm:pt modelId="{47473631-23D9-3446-9E0D-0BDD1A3CF352}" type="sibTrans" cxnId="{035455CF-1934-934D-8609-3E89F12C3328}">
      <dgm:prSet/>
      <dgm:spPr/>
      <dgm:t>
        <a:bodyPr/>
        <a:lstStyle/>
        <a:p>
          <a:endParaRPr lang="en-US"/>
        </a:p>
      </dgm:t>
    </dgm:pt>
    <dgm:pt modelId="{7C2546A1-77B6-0443-81FF-633B2696ED17}">
      <dgm:prSet phldrT="[Text]" custT="1"/>
      <dgm:spPr/>
      <dgm:t>
        <a:bodyPr/>
        <a:lstStyle/>
        <a:p>
          <a:pPr>
            <a:buNone/>
          </a:pPr>
          <a:r>
            <a:rPr lang="en-US" sz="1600" dirty="0">
              <a:latin typeface="Times New Roman" panose="02020603050405020304" pitchFamily="18" charset="0"/>
              <a:cs typeface="Times New Roman" panose="02020603050405020304" pitchFamily="18" charset="0"/>
            </a:rPr>
            <a:t>Statistics</a:t>
          </a:r>
        </a:p>
      </dgm:t>
    </dgm:pt>
    <dgm:pt modelId="{8E9F148F-72C3-BF48-9F17-BE7B719385E1}" type="parTrans" cxnId="{8BD47C45-F17F-3248-9C2B-59C8B0516D5A}">
      <dgm:prSet/>
      <dgm:spPr/>
      <dgm:t>
        <a:bodyPr/>
        <a:lstStyle/>
        <a:p>
          <a:endParaRPr lang="en-US"/>
        </a:p>
      </dgm:t>
    </dgm:pt>
    <dgm:pt modelId="{B2C3C7DD-020E-2540-BCBD-B3F9D32E63DB}" type="sibTrans" cxnId="{8BD47C45-F17F-3248-9C2B-59C8B0516D5A}">
      <dgm:prSet/>
      <dgm:spPr/>
      <dgm:t>
        <a:bodyPr/>
        <a:lstStyle/>
        <a:p>
          <a:endParaRPr lang="en-US"/>
        </a:p>
      </dgm:t>
    </dgm:pt>
    <dgm:pt modelId="{D7E4D1C0-1E88-C84A-9053-9574DB1E1F58}">
      <dgm:prSet phldrT="[Text]"/>
      <dgm:spPr/>
      <dgm:t>
        <a:bodyPr/>
        <a:lstStyle/>
        <a:p>
          <a:r>
            <a:rPr lang="en-US" dirty="0">
              <a:latin typeface="Times New Roman" panose="02020603050405020304" pitchFamily="18" charset="0"/>
              <a:cs typeface="Times New Roman" panose="02020603050405020304" pitchFamily="18" charset="0"/>
            </a:rPr>
            <a:t>Output Variable</a:t>
          </a:r>
          <a:endParaRPr lang="en-US" dirty="0"/>
        </a:p>
      </dgm:t>
    </dgm:pt>
    <dgm:pt modelId="{3A40B8A5-D15A-AA45-8488-7292EF478444}" type="parTrans" cxnId="{5B5BA602-BE85-074E-AE19-17249DB28234}">
      <dgm:prSet/>
      <dgm:spPr/>
      <dgm:t>
        <a:bodyPr/>
        <a:lstStyle/>
        <a:p>
          <a:endParaRPr lang="en-US"/>
        </a:p>
      </dgm:t>
    </dgm:pt>
    <dgm:pt modelId="{CAAA1A87-A63F-3445-BC8E-13CA13D35C5B}" type="sibTrans" cxnId="{5B5BA602-BE85-074E-AE19-17249DB28234}">
      <dgm:prSet/>
      <dgm:spPr/>
      <dgm:t>
        <a:bodyPr/>
        <a:lstStyle/>
        <a:p>
          <a:endParaRPr lang="en-US"/>
        </a:p>
      </dgm:t>
    </dgm:pt>
    <dgm:pt modelId="{4D9CFE9C-8EE7-2746-9416-92981FBC738C}">
      <dgm:prSet phldrT="[Text]" custT="1"/>
      <dgm:spPr/>
      <dgm:t>
        <a:bodyPr/>
        <a:lstStyle/>
        <a:p>
          <a:pPr>
            <a:buNone/>
          </a:pPr>
          <a:r>
            <a:rPr lang="en-US" sz="1600" dirty="0">
              <a:latin typeface="Times New Roman" panose="02020603050405020304" pitchFamily="18" charset="0"/>
              <a:cs typeface="Times New Roman" panose="02020603050405020304" pitchFamily="18" charset="0"/>
            </a:rPr>
            <a:t>Ex:</a:t>
          </a:r>
        </a:p>
      </dgm:t>
    </dgm:pt>
    <dgm:pt modelId="{1DE8E9B9-CCE7-AF4C-B442-C0B35390ABA9}" type="parTrans" cxnId="{88264C6E-992F-C248-B1E1-1F7AC8121FB9}">
      <dgm:prSet/>
      <dgm:spPr/>
      <dgm:t>
        <a:bodyPr/>
        <a:lstStyle/>
        <a:p>
          <a:endParaRPr lang="en-US"/>
        </a:p>
      </dgm:t>
    </dgm:pt>
    <dgm:pt modelId="{6F782494-D42D-2148-8582-F5F0C01088C9}" type="sibTrans" cxnId="{88264C6E-992F-C248-B1E1-1F7AC8121FB9}">
      <dgm:prSet/>
      <dgm:spPr/>
      <dgm:t>
        <a:bodyPr/>
        <a:lstStyle/>
        <a:p>
          <a:endParaRPr lang="en-US"/>
        </a:p>
      </dgm:t>
    </dgm:pt>
    <dgm:pt modelId="{B0385444-2492-6044-9798-751398527B9E}">
      <dgm:prSet phldrT="[Text]" custT="1"/>
      <dgm:spPr/>
      <dgm:t>
        <a:bodyPr/>
        <a:lstStyle/>
        <a:p>
          <a:pPr>
            <a:buNone/>
          </a:pPr>
          <a:r>
            <a:rPr lang="en-US" sz="1600" dirty="0">
              <a:latin typeface="Times New Roman" panose="02020603050405020304" pitchFamily="18" charset="0"/>
              <a:cs typeface="Times New Roman" panose="02020603050405020304" pitchFamily="18" charset="0"/>
            </a:rPr>
            <a:t>Machine Learning</a:t>
          </a:r>
        </a:p>
      </dgm:t>
    </dgm:pt>
    <dgm:pt modelId="{87EA3C36-5BB0-864C-B7C3-310EDF1B39BB}" type="parTrans" cxnId="{111DB96A-F2A3-F142-994E-9BB46CA0F5A8}">
      <dgm:prSet/>
      <dgm:spPr/>
      <dgm:t>
        <a:bodyPr/>
        <a:lstStyle/>
        <a:p>
          <a:endParaRPr lang="en-US"/>
        </a:p>
      </dgm:t>
    </dgm:pt>
    <dgm:pt modelId="{5931F28F-E2BD-5941-920A-076A8EE0DC27}" type="sibTrans" cxnId="{111DB96A-F2A3-F142-994E-9BB46CA0F5A8}">
      <dgm:prSet/>
      <dgm:spPr/>
      <dgm:t>
        <a:bodyPr/>
        <a:lstStyle/>
        <a:p>
          <a:endParaRPr lang="en-US"/>
        </a:p>
      </dgm:t>
    </dgm:pt>
    <dgm:pt modelId="{C417B9E3-BA10-6342-BEC5-FE744CA73D25}">
      <dgm:prSet phldrT="[Text]" custT="1"/>
      <dgm:spPr/>
      <dgm:t>
        <a:bodyPr/>
        <a:lstStyle/>
        <a:p>
          <a:pPr>
            <a:buNone/>
          </a:pPr>
          <a:r>
            <a:rPr lang="en-US" sz="1600" dirty="0">
              <a:latin typeface="Times New Roman" panose="02020603050405020304" pitchFamily="18" charset="0"/>
              <a:cs typeface="Times New Roman" panose="02020603050405020304" pitchFamily="18" charset="0"/>
            </a:rPr>
            <a:t>Optimization</a:t>
          </a:r>
        </a:p>
      </dgm:t>
    </dgm:pt>
    <dgm:pt modelId="{14EC14E0-4E6E-9E47-B2BD-39F8E258AD25}" type="parTrans" cxnId="{4069965A-61D0-8847-A757-3172D7D1C7DE}">
      <dgm:prSet/>
      <dgm:spPr/>
      <dgm:t>
        <a:bodyPr/>
        <a:lstStyle/>
        <a:p>
          <a:endParaRPr lang="en-US"/>
        </a:p>
      </dgm:t>
    </dgm:pt>
    <dgm:pt modelId="{008E0B9F-1F8A-064F-B00F-B98771BA5B09}" type="sibTrans" cxnId="{4069965A-61D0-8847-A757-3172D7D1C7DE}">
      <dgm:prSet/>
      <dgm:spPr/>
      <dgm:t>
        <a:bodyPr/>
        <a:lstStyle/>
        <a:p>
          <a:endParaRPr lang="en-US"/>
        </a:p>
      </dgm:t>
    </dgm:pt>
    <dgm:pt modelId="{47E7ED92-5E21-C845-8ECE-60650D2D1EE5}">
      <dgm:prSet phldrT="[Text]" custT="1"/>
      <dgm:spPr/>
      <dgm:t>
        <a:bodyPr/>
        <a:lstStyle/>
        <a:p>
          <a:pPr>
            <a:buNone/>
          </a:pPr>
          <a:r>
            <a:rPr lang="en-US" sz="1600" dirty="0">
              <a:latin typeface="Times New Roman" panose="02020603050405020304" pitchFamily="18" charset="0"/>
              <a:cs typeface="Times New Roman" panose="02020603050405020304" pitchFamily="18" charset="0"/>
            </a:rPr>
            <a:t>Ex:</a:t>
          </a:r>
        </a:p>
      </dgm:t>
    </dgm:pt>
    <dgm:pt modelId="{D4F30CB7-B6D8-BA4C-90D5-2E4EED78107A}" type="parTrans" cxnId="{60BDE5CA-A3F6-3941-8B87-AE9D147BCBA7}">
      <dgm:prSet/>
      <dgm:spPr/>
      <dgm:t>
        <a:bodyPr/>
        <a:lstStyle/>
        <a:p>
          <a:endParaRPr lang="en-US"/>
        </a:p>
      </dgm:t>
    </dgm:pt>
    <dgm:pt modelId="{F883DB4F-D14A-6D45-AEDD-401C502BBB39}" type="sibTrans" cxnId="{60BDE5CA-A3F6-3941-8B87-AE9D147BCBA7}">
      <dgm:prSet/>
      <dgm:spPr/>
      <dgm:t>
        <a:bodyPr/>
        <a:lstStyle/>
        <a:p>
          <a:endParaRPr lang="en-US"/>
        </a:p>
      </dgm:t>
    </dgm:pt>
    <dgm:pt modelId="{F95F13F0-295E-E34F-B46E-7708B2235F19}">
      <dgm:prSet phldrT="[Text]" custT="1"/>
      <dgm:spPr/>
      <dgm:t>
        <a:bodyPr/>
        <a:lstStyle/>
        <a:p>
          <a:pPr>
            <a:buNone/>
          </a:pPr>
          <a:endParaRPr lang="en-US" sz="1600" dirty="0">
            <a:latin typeface="Times New Roman" panose="02020603050405020304" pitchFamily="18" charset="0"/>
            <a:cs typeface="Times New Roman" panose="02020603050405020304" pitchFamily="18" charset="0"/>
          </a:endParaRPr>
        </a:p>
      </dgm:t>
    </dgm:pt>
    <dgm:pt modelId="{A3DB3E49-50AE-5E42-9AE3-17F4706B3198}" type="parTrans" cxnId="{23E70F3D-5532-C644-A643-C7EBD373D87B}">
      <dgm:prSet/>
      <dgm:spPr/>
      <dgm:t>
        <a:bodyPr/>
        <a:lstStyle/>
        <a:p>
          <a:endParaRPr lang="en-US"/>
        </a:p>
      </dgm:t>
    </dgm:pt>
    <dgm:pt modelId="{19D3A3C3-919F-4F4C-82BF-8DF4E2359898}" type="sibTrans" cxnId="{23E70F3D-5532-C644-A643-C7EBD373D87B}">
      <dgm:prSet/>
      <dgm:spPr/>
      <dgm:t>
        <a:bodyPr/>
        <a:lstStyle/>
        <a:p>
          <a:endParaRPr lang="en-US"/>
        </a:p>
      </dgm:t>
    </dgm:pt>
    <dgm:pt modelId="{185A7781-0DD3-874A-A256-25E31AC42A71}">
      <dgm:prSet phldrT="[Text]" custT="1"/>
      <dgm:spPr/>
      <dgm:t>
        <a:bodyPr/>
        <a:lstStyle/>
        <a:p>
          <a:pPr>
            <a:buNone/>
          </a:pPr>
          <a:r>
            <a:rPr lang="en-US" sz="1600" dirty="0">
              <a:latin typeface="Times New Roman" panose="02020603050405020304" pitchFamily="18" charset="0"/>
              <a:cs typeface="Times New Roman" panose="02020603050405020304" pitchFamily="18" charset="0"/>
            </a:rPr>
            <a:t>Insurance</a:t>
          </a:r>
        </a:p>
      </dgm:t>
    </dgm:pt>
    <dgm:pt modelId="{E81C8B76-1695-384F-80A5-68AA8E8579B2}" type="parTrans" cxnId="{FD9FC7D7-9C67-3646-B9B1-B14D27D9FB71}">
      <dgm:prSet/>
      <dgm:spPr/>
      <dgm:t>
        <a:bodyPr/>
        <a:lstStyle/>
        <a:p>
          <a:endParaRPr lang="en-US"/>
        </a:p>
      </dgm:t>
    </dgm:pt>
    <dgm:pt modelId="{8EE5E8B7-6D9B-0A45-B9EA-D4B451313C4B}" type="sibTrans" cxnId="{FD9FC7D7-9C67-3646-B9B1-B14D27D9FB71}">
      <dgm:prSet/>
      <dgm:spPr/>
      <dgm:t>
        <a:bodyPr/>
        <a:lstStyle/>
        <a:p>
          <a:endParaRPr lang="en-US"/>
        </a:p>
      </dgm:t>
    </dgm:pt>
    <dgm:pt modelId="{C1F3A889-958E-C149-AD08-AD82E6113D81}">
      <dgm:prSet phldrT="[Text]" custT="1"/>
      <dgm:spPr/>
      <dgm:t>
        <a:bodyPr/>
        <a:lstStyle/>
        <a:p>
          <a:pPr>
            <a:buNone/>
          </a:pPr>
          <a:r>
            <a:rPr lang="en-US" sz="1600" dirty="0">
              <a:latin typeface="Times New Roman" panose="02020603050405020304" pitchFamily="18" charset="0"/>
              <a:cs typeface="Times New Roman" panose="02020603050405020304" pitchFamily="18" charset="0"/>
            </a:rPr>
            <a:t>Age, Sex, Region</a:t>
          </a:r>
        </a:p>
      </dgm:t>
    </dgm:pt>
    <dgm:pt modelId="{83DEEF55-4BB7-6944-9E1A-675ABCA3AACE}" type="parTrans" cxnId="{8997618C-AC96-1148-8194-D22B8597BABC}">
      <dgm:prSet/>
      <dgm:spPr/>
      <dgm:t>
        <a:bodyPr/>
        <a:lstStyle/>
        <a:p>
          <a:endParaRPr lang="en-US"/>
        </a:p>
      </dgm:t>
    </dgm:pt>
    <dgm:pt modelId="{BA18C597-9FE7-024D-8B93-FE4B3C791E7A}" type="sibTrans" cxnId="{8997618C-AC96-1148-8194-D22B8597BABC}">
      <dgm:prSet/>
      <dgm:spPr/>
      <dgm:t>
        <a:bodyPr/>
        <a:lstStyle/>
        <a:p>
          <a:endParaRPr lang="en-US"/>
        </a:p>
      </dgm:t>
    </dgm:pt>
    <dgm:pt modelId="{F6CD8648-AB7E-F346-A067-644294E0B819}">
      <dgm:prSet phldrT="[Text]" custT="1"/>
      <dgm:spPr/>
      <dgm:t>
        <a:bodyPr/>
        <a:lstStyle/>
        <a:p>
          <a:pPr>
            <a:buNone/>
          </a:pPr>
          <a:r>
            <a:rPr lang="en-US" sz="1600" dirty="0">
              <a:latin typeface="Times New Roman" panose="02020603050405020304" pitchFamily="18" charset="0"/>
              <a:cs typeface="Times New Roman" panose="02020603050405020304" pitchFamily="18" charset="0"/>
            </a:rPr>
            <a:t>Premium</a:t>
          </a:r>
        </a:p>
      </dgm:t>
    </dgm:pt>
    <dgm:pt modelId="{5F191E7B-CF67-0642-A5CF-D64E55788B72}" type="parTrans" cxnId="{D0598931-1FE5-3441-8508-E249E199FAA4}">
      <dgm:prSet/>
      <dgm:spPr/>
      <dgm:t>
        <a:bodyPr/>
        <a:lstStyle/>
        <a:p>
          <a:endParaRPr lang="en-US"/>
        </a:p>
      </dgm:t>
    </dgm:pt>
    <dgm:pt modelId="{CDBC25E0-258F-C443-8AEB-50A668000AA4}" type="sibTrans" cxnId="{D0598931-1FE5-3441-8508-E249E199FAA4}">
      <dgm:prSet/>
      <dgm:spPr/>
      <dgm:t>
        <a:bodyPr/>
        <a:lstStyle/>
        <a:p>
          <a:endParaRPr lang="en-US"/>
        </a:p>
      </dgm:t>
    </dgm:pt>
    <dgm:pt modelId="{7E884619-2D54-D74E-9897-7B85C27395ED}">
      <dgm:prSet phldrT="[Text]" custT="1"/>
      <dgm:spPr/>
      <dgm:t>
        <a:bodyPr/>
        <a:lstStyle/>
        <a:p>
          <a:pPr>
            <a:buNone/>
          </a:pPr>
          <a:r>
            <a:rPr lang="en-US" sz="1600" dirty="0">
              <a:latin typeface="Times New Roman" panose="02020603050405020304" pitchFamily="18" charset="0"/>
              <a:cs typeface="Times New Roman" panose="02020603050405020304" pitchFamily="18" charset="0"/>
            </a:rPr>
            <a:t>Smoking, Num of Children</a:t>
          </a:r>
        </a:p>
      </dgm:t>
    </dgm:pt>
    <dgm:pt modelId="{86F3479E-7A68-8C46-B593-958BEDD27966}" type="parTrans" cxnId="{5F797AA0-F550-CC4A-9335-A4EE7046A322}">
      <dgm:prSet/>
      <dgm:spPr/>
      <dgm:t>
        <a:bodyPr/>
        <a:lstStyle/>
        <a:p>
          <a:endParaRPr lang="en-US"/>
        </a:p>
      </dgm:t>
    </dgm:pt>
    <dgm:pt modelId="{775F93FC-564B-2540-B503-5660E800B694}" type="sibTrans" cxnId="{5F797AA0-F550-CC4A-9335-A4EE7046A322}">
      <dgm:prSet/>
      <dgm:spPr/>
      <dgm:t>
        <a:bodyPr/>
        <a:lstStyle/>
        <a:p>
          <a:endParaRPr lang="en-US"/>
        </a:p>
      </dgm:t>
    </dgm:pt>
    <dgm:pt modelId="{FB87A372-1E73-0A47-AD50-9EDB377477D0}" type="pres">
      <dgm:prSet presAssocID="{644754F7-C2F0-5440-86A3-6C165125C353}" presName="rootnode" presStyleCnt="0">
        <dgm:presLayoutVars>
          <dgm:chMax/>
          <dgm:chPref/>
          <dgm:dir/>
          <dgm:animLvl val="lvl"/>
        </dgm:presLayoutVars>
      </dgm:prSet>
      <dgm:spPr/>
    </dgm:pt>
    <dgm:pt modelId="{473294EA-457A-9149-95D2-E0E7923E6847}" type="pres">
      <dgm:prSet presAssocID="{A26DC86E-26D7-214A-8EB5-52614C5CB3D4}" presName="composite" presStyleCnt="0"/>
      <dgm:spPr/>
    </dgm:pt>
    <dgm:pt modelId="{6D6F138F-86D0-1E4A-B107-EAE673C61A39}" type="pres">
      <dgm:prSet presAssocID="{A26DC86E-26D7-214A-8EB5-52614C5CB3D4}" presName="bentUpArrow1" presStyleLbl="alignImgPlace1" presStyleIdx="0" presStyleCnt="2"/>
      <dgm:spPr/>
    </dgm:pt>
    <dgm:pt modelId="{4F2ED390-0452-BA42-92DA-8DAE88489791}" type="pres">
      <dgm:prSet presAssocID="{A26DC86E-26D7-214A-8EB5-52614C5CB3D4}" presName="ParentText" presStyleLbl="node1" presStyleIdx="0" presStyleCnt="3">
        <dgm:presLayoutVars>
          <dgm:chMax val="1"/>
          <dgm:chPref val="1"/>
          <dgm:bulletEnabled val="1"/>
        </dgm:presLayoutVars>
      </dgm:prSet>
      <dgm:spPr/>
    </dgm:pt>
    <dgm:pt modelId="{D4F786A3-A199-DE41-825D-812BEFBD3B9A}" type="pres">
      <dgm:prSet presAssocID="{A26DC86E-26D7-214A-8EB5-52614C5CB3D4}" presName="ChildText" presStyleLbl="revTx" presStyleIdx="0" presStyleCnt="3" custScaleX="258159" custLinFactNeighborX="74245" custLinFactNeighborY="-17618">
        <dgm:presLayoutVars>
          <dgm:chMax val="0"/>
          <dgm:chPref val="0"/>
          <dgm:bulletEnabled val="1"/>
        </dgm:presLayoutVars>
      </dgm:prSet>
      <dgm:spPr/>
    </dgm:pt>
    <dgm:pt modelId="{DED563C9-4957-494D-A3E0-C46AC5582056}" type="pres">
      <dgm:prSet presAssocID="{30D21DF4-53D8-3849-8A9C-48075D3FD5E7}" presName="sibTrans" presStyleCnt="0"/>
      <dgm:spPr/>
    </dgm:pt>
    <dgm:pt modelId="{9AE3FD43-17F1-8E4C-BE72-4E90DF8A5F61}" type="pres">
      <dgm:prSet presAssocID="{C0837EC0-FE88-C945-B989-FF65021B3607}" presName="composite" presStyleCnt="0"/>
      <dgm:spPr/>
    </dgm:pt>
    <dgm:pt modelId="{CAE9124A-44C4-244F-9BDA-9009362AF36D}" type="pres">
      <dgm:prSet presAssocID="{C0837EC0-FE88-C945-B989-FF65021B3607}" presName="bentUpArrow1" presStyleLbl="alignImgPlace1" presStyleIdx="1" presStyleCnt="2"/>
      <dgm:spPr/>
    </dgm:pt>
    <dgm:pt modelId="{C0E78C07-B9E3-3044-A1FA-50EEFDE5775F}" type="pres">
      <dgm:prSet presAssocID="{C0837EC0-FE88-C945-B989-FF65021B3607}" presName="ParentText" presStyleLbl="node1" presStyleIdx="1" presStyleCnt="3">
        <dgm:presLayoutVars>
          <dgm:chMax val="1"/>
          <dgm:chPref val="1"/>
          <dgm:bulletEnabled val="1"/>
        </dgm:presLayoutVars>
      </dgm:prSet>
      <dgm:spPr/>
    </dgm:pt>
    <dgm:pt modelId="{F540834C-EFE4-1949-A202-C42F666B90CE}" type="pres">
      <dgm:prSet presAssocID="{C0837EC0-FE88-C945-B989-FF65021B3607}" presName="ChildText" presStyleLbl="revTx" presStyleIdx="1" presStyleCnt="3" custScaleX="205725" custLinFactNeighborX="55165" custLinFactNeighborY="-3561">
        <dgm:presLayoutVars>
          <dgm:chMax val="0"/>
          <dgm:chPref val="0"/>
          <dgm:bulletEnabled val="1"/>
        </dgm:presLayoutVars>
      </dgm:prSet>
      <dgm:spPr/>
    </dgm:pt>
    <dgm:pt modelId="{25C1064B-9F84-034C-B3DF-AF5128C54881}" type="pres">
      <dgm:prSet presAssocID="{47473631-23D9-3446-9E0D-0BDD1A3CF352}" presName="sibTrans" presStyleCnt="0"/>
      <dgm:spPr/>
    </dgm:pt>
    <dgm:pt modelId="{0B40A35E-83C4-4B47-937C-3C4A9333B7F8}" type="pres">
      <dgm:prSet presAssocID="{D7E4D1C0-1E88-C84A-9053-9574DB1E1F58}" presName="composite" presStyleCnt="0"/>
      <dgm:spPr/>
    </dgm:pt>
    <dgm:pt modelId="{E1AC168C-B1CB-FF4C-B003-6B6356B8A4BD}" type="pres">
      <dgm:prSet presAssocID="{D7E4D1C0-1E88-C84A-9053-9574DB1E1F58}" presName="ParentText" presStyleLbl="node1" presStyleIdx="2" presStyleCnt="3">
        <dgm:presLayoutVars>
          <dgm:chMax val="1"/>
          <dgm:chPref val="1"/>
          <dgm:bulletEnabled val="1"/>
        </dgm:presLayoutVars>
      </dgm:prSet>
      <dgm:spPr/>
    </dgm:pt>
    <dgm:pt modelId="{9EBEBCDC-D19F-5B49-B08F-25E290C31C1B}" type="pres">
      <dgm:prSet presAssocID="{D7E4D1C0-1E88-C84A-9053-9574DB1E1F58}" presName="FinalChildText" presStyleLbl="revTx" presStyleIdx="2" presStyleCnt="3">
        <dgm:presLayoutVars>
          <dgm:chMax val="0"/>
          <dgm:chPref val="0"/>
          <dgm:bulletEnabled val="1"/>
        </dgm:presLayoutVars>
      </dgm:prSet>
      <dgm:spPr/>
    </dgm:pt>
  </dgm:ptLst>
  <dgm:cxnLst>
    <dgm:cxn modelId="{5B5BA602-BE85-074E-AE19-17249DB28234}" srcId="{644754F7-C2F0-5440-86A3-6C165125C353}" destId="{D7E4D1C0-1E88-C84A-9053-9574DB1E1F58}" srcOrd="2" destOrd="0" parTransId="{3A40B8A5-D15A-AA45-8488-7292EF478444}" sibTransId="{CAAA1A87-A63F-3445-BC8E-13CA13D35C5B}"/>
    <dgm:cxn modelId="{9DD2AB0D-53C0-BA41-BEEB-D09045C452E1}" srcId="{A26DC86E-26D7-214A-8EB5-52614C5CB3D4}" destId="{ABFA4587-B4B5-5840-BF6B-DAA7040CB65F}" srcOrd="0" destOrd="0" parTransId="{F81086F4-A9CF-5949-BFA1-47BBE80EAE14}" sibTransId="{2DE04F79-702B-B64C-8C82-937E9DFC41B7}"/>
    <dgm:cxn modelId="{7C819120-3C26-7040-9B20-87C50DC42707}" type="presOf" srcId="{A26DC86E-26D7-214A-8EB5-52614C5CB3D4}" destId="{4F2ED390-0452-BA42-92DA-8DAE88489791}" srcOrd="0" destOrd="0" presId="urn:microsoft.com/office/officeart/2005/8/layout/StepDownProcess"/>
    <dgm:cxn modelId="{0EB58121-0041-B745-BFE2-DD471066F380}" type="presOf" srcId="{C1F3A889-958E-C149-AD08-AD82E6113D81}" destId="{D4F786A3-A199-DE41-825D-812BEFBD3B9A}" srcOrd="0" destOrd="2" presId="urn:microsoft.com/office/officeart/2005/8/layout/StepDownProcess"/>
    <dgm:cxn modelId="{A1862423-7F92-4849-8964-1CBD348DA8D6}" type="presOf" srcId="{47E7ED92-5E21-C845-8ECE-60650D2D1EE5}" destId="{D4F786A3-A199-DE41-825D-812BEFBD3B9A}" srcOrd="0" destOrd="1" presId="urn:microsoft.com/office/officeart/2005/8/layout/StepDownProcess"/>
    <dgm:cxn modelId="{D0598931-1FE5-3441-8508-E249E199FAA4}" srcId="{D7E4D1C0-1E88-C84A-9053-9574DB1E1F58}" destId="{F6CD8648-AB7E-F346-A067-644294E0B819}" srcOrd="3" destOrd="0" parTransId="{5F191E7B-CF67-0642-A5CF-D64E55788B72}" sibTransId="{CDBC25E0-258F-C443-8AEB-50A668000AA4}"/>
    <dgm:cxn modelId="{23E70F3D-5532-C644-A643-C7EBD373D87B}" srcId="{D7E4D1C0-1E88-C84A-9053-9574DB1E1F58}" destId="{F95F13F0-295E-E34F-B46E-7708B2235F19}" srcOrd="0" destOrd="0" parTransId="{A3DB3E49-50AE-5E42-9AE3-17F4706B3198}" sibTransId="{19D3A3C3-919F-4F4C-82BF-8DF4E2359898}"/>
    <dgm:cxn modelId="{8BD47C45-F17F-3248-9C2B-59C8B0516D5A}" srcId="{C0837EC0-FE88-C945-B989-FF65021B3607}" destId="{7C2546A1-77B6-0443-81FF-633B2696ED17}" srcOrd="0" destOrd="0" parTransId="{8E9F148F-72C3-BF48-9F17-BE7B719385E1}" sibTransId="{B2C3C7DD-020E-2540-BCBD-B3F9D32E63DB}"/>
    <dgm:cxn modelId="{1BABBB4A-34F5-F947-9701-B935A736F839}" type="presOf" srcId="{185A7781-0DD3-874A-A256-25E31AC42A71}" destId="{9EBEBCDC-D19F-5B49-B08F-25E290C31C1B}" srcOrd="0" destOrd="2" presId="urn:microsoft.com/office/officeart/2005/8/layout/StepDownProcess"/>
    <dgm:cxn modelId="{B68DA358-82BB-DB46-9715-2460E0551EA8}" type="presOf" srcId="{C417B9E3-BA10-6342-BEC5-FE744CA73D25}" destId="{F540834C-EFE4-1949-A202-C42F666B90CE}" srcOrd="0" destOrd="2" presId="urn:microsoft.com/office/officeart/2005/8/layout/StepDownProcess"/>
    <dgm:cxn modelId="{4069965A-61D0-8847-A757-3172D7D1C7DE}" srcId="{C0837EC0-FE88-C945-B989-FF65021B3607}" destId="{C417B9E3-BA10-6342-BEC5-FE744CA73D25}" srcOrd="2" destOrd="0" parTransId="{14EC14E0-4E6E-9E47-B2BD-39F8E258AD25}" sibTransId="{008E0B9F-1F8A-064F-B00F-B98771BA5B09}"/>
    <dgm:cxn modelId="{E1E0EC5F-47F6-BD49-8511-3990F93CBC7E}" type="presOf" srcId="{7C2546A1-77B6-0443-81FF-633B2696ED17}" destId="{F540834C-EFE4-1949-A202-C42F666B90CE}" srcOrd="0" destOrd="0" presId="urn:microsoft.com/office/officeart/2005/8/layout/StepDownProcess"/>
    <dgm:cxn modelId="{111DB96A-F2A3-F142-994E-9BB46CA0F5A8}" srcId="{C0837EC0-FE88-C945-B989-FF65021B3607}" destId="{B0385444-2492-6044-9798-751398527B9E}" srcOrd="1" destOrd="0" parTransId="{87EA3C36-5BB0-864C-B7C3-310EDF1B39BB}" sibTransId="{5931F28F-E2BD-5941-920A-076A8EE0DC27}"/>
    <dgm:cxn modelId="{88264C6E-992F-C248-B1E1-1F7AC8121FB9}" srcId="{D7E4D1C0-1E88-C84A-9053-9574DB1E1F58}" destId="{4D9CFE9C-8EE7-2746-9416-92981FBC738C}" srcOrd="1" destOrd="0" parTransId="{1DE8E9B9-CCE7-AF4C-B442-C0B35390ABA9}" sibTransId="{6F782494-D42D-2148-8582-F5F0C01088C9}"/>
    <dgm:cxn modelId="{15B40D74-6C5A-434A-94F2-63119C68917B}" type="presOf" srcId="{D7E4D1C0-1E88-C84A-9053-9574DB1E1F58}" destId="{E1AC168C-B1CB-FF4C-B003-6B6356B8A4BD}" srcOrd="0" destOrd="0" presId="urn:microsoft.com/office/officeart/2005/8/layout/StepDownProcess"/>
    <dgm:cxn modelId="{86ADED76-404A-C345-B35C-7138DA59A746}" type="presOf" srcId="{644754F7-C2F0-5440-86A3-6C165125C353}" destId="{FB87A372-1E73-0A47-AD50-9EDB377477D0}" srcOrd="0" destOrd="0" presId="urn:microsoft.com/office/officeart/2005/8/layout/StepDownProcess"/>
    <dgm:cxn modelId="{CC150D77-451C-CE48-8F4E-AEF234ECED6B}" type="presOf" srcId="{C0837EC0-FE88-C945-B989-FF65021B3607}" destId="{C0E78C07-B9E3-3044-A1FA-50EEFDE5775F}" srcOrd="0" destOrd="0" presId="urn:microsoft.com/office/officeart/2005/8/layout/StepDownProcess"/>
    <dgm:cxn modelId="{8997618C-AC96-1148-8194-D22B8597BABC}" srcId="{A26DC86E-26D7-214A-8EB5-52614C5CB3D4}" destId="{C1F3A889-958E-C149-AD08-AD82E6113D81}" srcOrd="2" destOrd="0" parTransId="{83DEEF55-4BB7-6944-9E1A-675ABCA3AACE}" sibTransId="{BA18C597-9FE7-024D-8B93-FE4B3C791E7A}"/>
    <dgm:cxn modelId="{5F797AA0-F550-CC4A-9335-A4EE7046A322}" srcId="{A26DC86E-26D7-214A-8EB5-52614C5CB3D4}" destId="{7E884619-2D54-D74E-9897-7B85C27395ED}" srcOrd="3" destOrd="0" parTransId="{86F3479E-7A68-8C46-B593-958BEDD27966}" sibTransId="{775F93FC-564B-2540-B503-5660E800B694}"/>
    <dgm:cxn modelId="{3B8566B0-9B7C-AE47-9A23-CC81802684B5}" type="presOf" srcId="{B0385444-2492-6044-9798-751398527B9E}" destId="{F540834C-EFE4-1949-A202-C42F666B90CE}" srcOrd="0" destOrd="1" presId="urn:microsoft.com/office/officeart/2005/8/layout/StepDownProcess"/>
    <dgm:cxn modelId="{3E7355C4-03E6-F147-ADD1-361E01C2DBC0}" type="presOf" srcId="{F6CD8648-AB7E-F346-A067-644294E0B819}" destId="{9EBEBCDC-D19F-5B49-B08F-25E290C31C1B}" srcOrd="0" destOrd="3" presId="urn:microsoft.com/office/officeart/2005/8/layout/StepDownProcess"/>
    <dgm:cxn modelId="{60BDE5CA-A3F6-3941-8B87-AE9D147BCBA7}" srcId="{A26DC86E-26D7-214A-8EB5-52614C5CB3D4}" destId="{47E7ED92-5E21-C845-8ECE-60650D2D1EE5}" srcOrd="1" destOrd="0" parTransId="{D4F30CB7-B6D8-BA4C-90D5-2E4EED78107A}" sibTransId="{F883DB4F-D14A-6D45-AEDD-401C502BBB39}"/>
    <dgm:cxn modelId="{035455CF-1934-934D-8609-3E89F12C3328}" srcId="{644754F7-C2F0-5440-86A3-6C165125C353}" destId="{C0837EC0-FE88-C945-B989-FF65021B3607}" srcOrd="1" destOrd="0" parTransId="{AF0E31D2-E547-F34C-94C7-F32653A184C0}" sibTransId="{47473631-23D9-3446-9E0D-0BDD1A3CF352}"/>
    <dgm:cxn modelId="{665877D2-9980-C241-BA5B-ED897FC8A99A}" type="presOf" srcId="{F95F13F0-295E-E34F-B46E-7708B2235F19}" destId="{9EBEBCDC-D19F-5B49-B08F-25E290C31C1B}" srcOrd="0" destOrd="0" presId="urn:microsoft.com/office/officeart/2005/8/layout/StepDownProcess"/>
    <dgm:cxn modelId="{FD9FC7D7-9C67-3646-B9B1-B14D27D9FB71}" srcId="{D7E4D1C0-1E88-C84A-9053-9574DB1E1F58}" destId="{185A7781-0DD3-874A-A256-25E31AC42A71}" srcOrd="2" destOrd="0" parTransId="{E81C8B76-1695-384F-80A5-68AA8E8579B2}" sibTransId="{8EE5E8B7-6D9B-0A45-B9EA-D4B451313C4B}"/>
    <dgm:cxn modelId="{126CD6DA-814C-1540-8F13-536934437065}" type="presOf" srcId="{7E884619-2D54-D74E-9897-7B85C27395ED}" destId="{D4F786A3-A199-DE41-825D-812BEFBD3B9A}" srcOrd="0" destOrd="3" presId="urn:microsoft.com/office/officeart/2005/8/layout/StepDownProcess"/>
    <dgm:cxn modelId="{17AB64DF-16D8-5448-8922-C93FCAB06A13}" type="presOf" srcId="{ABFA4587-B4B5-5840-BF6B-DAA7040CB65F}" destId="{D4F786A3-A199-DE41-825D-812BEFBD3B9A}" srcOrd="0" destOrd="0" presId="urn:microsoft.com/office/officeart/2005/8/layout/StepDownProcess"/>
    <dgm:cxn modelId="{611E22E7-6D37-7849-82AD-D275A8B05C63}" srcId="{644754F7-C2F0-5440-86A3-6C165125C353}" destId="{A26DC86E-26D7-214A-8EB5-52614C5CB3D4}" srcOrd="0" destOrd="0" parTransId="{FAB6CFB7-B0BB-F34B-9C78-D7EE35005E36}" sibTransId="{30D21DF4-53D8-3849-8A9C-48075D3FD5E7}"/>
    <dgm:cxn modelId="{5B73ABEF-9334-F04A-AE57-DF542FEC3477}" type="presOf" srcId="{4D9CFE9C-8EE7-2746-9416-92981FBC738C}" destId="{9EBEBCDC-D19F-5B49-B08F-25E290C31C1B}" srcOrd="0" destOrd="1" presId="urn:microsoft.com/office/officeart/2005/8/layout/StepDownProcess"/>
    <dgm:cxn modelId="{55F1C624-7ABD-B44C-8272-260B6657ADB4}" type="presParOf" srcId="{FB87A372-1E73-0A47-AD50-9EDB377477D0}" destId="{473294EA-457A-9149-95D2-E0E7923E6847}" srcOrd="0" destOrd="0" presId="urn:microsoft.com/office/officeart/2005/8/layout/StepDownProcess"/>
    <dgm:cxn modelId="{9BADE3C6-BB94-9044-A7EA-DB90DF4A381B}" type="presParOf" srcId="{473294EA-457A-9149-95D2-E0E7923E6847}" destId="{6D6F138F-86D0-1E4A-B107-EAE673C61A39}" srcOrd="0" destOrd="0" presId="urn:microsoft.com/office/officeart/2005/8/layout/StepDownProcess"/>
    <dgm:cxn modelId="{47A4DF26-173D-FB42-B622-3FD72F37AAC1}" type="presParOf" srcId="{473294EA-457A-9149-95D2-E0E7923E6847}" destId="{4F2ED390-0452-BA42-92DA-8DAE88489791}" srcOrd="1" destOrd="0" presId="urn:microsoft.com/office/officeart/2005/8/layout/StepDownProcess"/>
    <dgm:cxn modelId="{3CD82066-B6CE-4F4C-BAA2-21100E2B0789}" type="presParOf" srcId="{473294EA-457A-9149-95D2-E0E7923E6847}" destId="{D4F786A3-A199-DE41-825D-812BEFBD3B9A}" srcOrd="2" destOrd="0" presId="urn:microsoft.com/office/officeart/2005/8/layout/StepDownProcess"/>
    <dgm:cxn modelId="{A4F46205-E050-1746-A69F-73EDB696556B}" type="presParOf" srcId="{FB87A372-1E73-0A47-AD50-9EDB377477D0}" destId="{DED563C9-4957-494D-A3E0-C46AC5582056}" srcOrd="1" destOrd="0" presId="urn:microsoft.com/office/officeart/2005/8/layout/StepDownProcess"/>
    <dgm:cxn modelId="{2105DC52-B5BD-0148-9A10-E54D925FACE4}" type="presParOf" srcId="{FB87A372-1E73-0A47-AD50-9EDB377477D0}" destId="{9AE3FD43-17F1-8E4C-BE72-4E90DF8A5F61}" srcOrd="2" destOrd="0" presId="urn:microsoft.com/office/officeart/2005/8/layout/StepDownProcess"/>
    <dgm:cxn modelId="{21949A59-A955-3349-805C-A7959B66B152}" type="presParOf" srcId="{9AE3FD43-17F1-8E4C-BE72-4E90DF8A5F61}" destId="{CAE9124A-44C4-244F-9BDA-9009362AF36D}" srcOrd="0" destOrd="0" presId="urn:microsoft.com/office/officeart/2005/8/layout/StepDownProcess"/>
    <dgm:cxn modelId="{E1B1B1E6-65DA-CC4F-B7C4-C4FCA5A9AE8D}" type="presParOf" srcId="{9AE3FD43-17F1-8E4C-BE72-4E90DF8A5F61}" destId="{C0E78C07-B9E3-3044-A1FA-50EEFDE5775F}" srcOrd="1" destOrd="0" presId="urn:microsoft.com/office/officeart/2005/8/layout/StepDownProcess"/>
    <dgm:cxn modelId="{797EDADC-A037-3741-BDA7-4663967AABE8}" type="presParOf" srcId="{9AE3FD43-17F1-8E4C-BE72-4E90DF8A5F61}" destId="{F540834C-EFE4-1949-A202-C42F666B90CE}" srcOrd="2" destOrd="0" presId="urn:microsoft.com/office/officeart/2005/8/layout/StepDownProcess"/>
    <dgm:cxn modelId="{E3024155-A7BB-6E4A-9430-9CD82F39048A}" type="presParOf" srcId="{FB87A372-1E73-0A47-AD50-9EDB377477D0}" destId="{25C1064B-9F84-034C-B3DF-AF5128C54881}" srcOrd="3" destOrd="0" presId="urn:microsoft.com/office/officeart/2005/8/layout/StepDownProcess"/>
    <dgm:cxn modelId="{908AA052-1B86-174B-B935-6BE2B8C051AB}" type="presParOf" srcId="{FB87A372-1E73-0A47-AD50-9EDB377477D0}" destId="{0B40A35E-83C4-4B47-937C-3C4A9333B7F8}" srcOrd="4" destOrd="0" presId="urn:microsoft.com/office/officeart/2005/8/layout/StepDownProcess"/>
    <dgm:cxn modelId="{40FBD206-CFB0-1544-A64D-4849068E2232}" type="presParOf" srcId="{0B40A35E-83C4-4B47-937C-3C4A9333B7F8}" destId="{E1AC168C-B1CB-FF4C-B003-6B6356B8A4BD}" srcOrd="0" destOrd="0" presId="urn:microsoft.com/office/officeart/2005/8/layout/StepDownProcess"/>
    <dgm:cxn modelId="{920F0A2C-390E-394B-8EFB-FF4BB8C27F19}" type="presParOf" srcId="{0B40A35E-83C4-4B47-937C-3C4A9333B7F8}" destId="{9EBEBCDC-D19F-5B49-B08F-25E290C31C1B}"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44754F7-C2F0-5440-86A3-6C165125C353}"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US"/>
        </a:p>
      </dgm:t>
    </dgm:pt>
    <dgm:pt modelId="{A26DC86E-26D7-214A-8EB5-52614C5CB3D4}">
      <dgm:prSet phldrT="[Text]"/>
      <dgm:spPr/>
      <dgm:t>
        <a:bodyPr/>
        <a:lstStyle/>
        <a:p>
          <a:r>
            <a:rPr lang="en-US" dirty="0">
              <a:latin typeface="Times New Roman" panose="02020603050405020304" pitchFamily="18" charset="0"/>
              <a:cs typeface="Times New Roman" panose="02020603050405020304" pitchFamily="18" charset="0"/>
            </a:rPr>
            <a:t>Input Variables</a:t>
          </a:r>
          <a:endParaRPr lang="en-US" dirty="0"/>
        </a:p>
      </dgm:t>
    </dgm:pt>
    <dgm:pt modelId="{FAB6CFB7-B0BB-F34B-9C78-D7EE35005E36}" type="parTrans" cxnId="{611E22E7-6D37-7849-82AD-D275A8B05C63}">
      <dgm:prSet/>
      <dgm:spPr/>
      <dgm:t>
        <a:bodyPr/>
        <a:lstStyle/>
        <a:p>
          <a:endParaRPr lang="en-US"/>
        </a:p>
      </dgm:t>
    </dgm:pt>
    <dgm:pt modelId="{30D21DF4-53D8-3849-8A9C-48075D3FD5E7}" type="sibTrans" cxnId="{611E22E7-6D37-7849-82AD-D275A8B05C63}">
      <dgm:prSet/>
      <dgm:spPr/>
      <dgm:t>
        <a:bodyPr/>
        <a:lstStyle/>
        <a:p>
          <a:endParaRPr lang="en-US"/>
        </a:p>
      </dgm:t>
    </dgm:pt>
    <dgm:pt modelId="{ABFA4587-B4B5-5840-BF6B-DAA7040CB65F}">
      <dgm:prSet phldrT="[Text]" custT="1"/>
      <dgm:spPr/>
      <dgm:t>
        <a:bodyPr/>
        <a:lstStyle/>
        <a:p>
          <a:pPr>
            <a:buNone/>
          </a:pPr>
          <a:endParaRPr lang="en-US" sz="1600" dirty="0">
            <a:latin typeface="Times New Roman" panose="02020603050405020304" pitchFamily="18" charset="0"/>
            <a:cs typeface="Times New Roman" panose="02020603050405020304" pitchFamily="18" charset="0"/>
          </a:endParaRPr>
        </a:p>
      </dgm:t>
    </dgm:pt>
    <dgm:pt modelId="{F81086F4-A9CF-5949-BFA1-47BBE80EAE14}" type="parTrans" cxnId="{9DD2AB0D-53C0-BA41-BEEB-D09045C452E1}">
      <dgm:prSet/>
      <dgm:spPr/>
      <dgm:t>
        <a:bodyPr/>
        <a:lstStyle/>
        <a:p>
          <a:endParaRPr lang="en-US"/>
        </a:p>
      </dgm:t>
    </dgm:pt>
    <dgm:pt modelId="{2DE04F79-702B-B64C-8C82-937E9DFC41B7}" type="sibTrans" cxnId="{9DD2AB0D-53C0-BA41-BEEB-D09045C452E1}">
      <dgm:prSet/>
      <dgm:spPr/>
      <dgm:t>
        <a:bodyPr/>
        <a:lstStyle/>
        <a:p>
          <a:endParaRPr lang="en-US"/>
        </a:p>
      </dgm:t>
    </dgm:pt>
    <dgm:pt modelId="{C0837EC0-FE88-C945-B989-FF65021B3607}">
      <dgm:prSet phldrT="[Text]"/>
      <dgm:spPr/>
      <dgm:t>
        <a:bodyPr/>
        <a:lstStyle/>
        <a:p>
          <a:r>
            <a:rPr lang="en-US" dirty="0"/>
            <a:t>Model</a:t>
          </a:r>
        </a:p>
      </dgm:t>
    </dgm:pt>
    <dgm:pt modelId="{AF0E31D2-E547-F34C-94C7-F32653A184C0}" type="parTrans" cxnId="{035455CF-1934-934D-8609-3E89F12C3328}">
      <dgm:prSet/>
      <dgm:spPr/>
      <dgm:t>
        <a:bodyPr/>
        <a:lstStyle/>
        <a:p>
          <a:endParaRPr lang="en-US"/>
        </a:p>
      </dgm:t>
    </dgm:pt>
    <dgm:pt modelId="{47473631-23D9-3446-9E0D-0BDD1A3CF352}" type="sibTrans" cxnId="{035455CF-1934-934D-8609-3E89F12C3328}">
      <dgm:prSet/>
      <dgm:spPr/>
      <dgm:t>
        <a:bodyPr/>
        <a:lstStyle/>
        <a:p>
          <a:endParaRPr lang="en-US"/>
        </a:p>
      </dgm:t>
    </dgm:pt>
    <dgm:pt modelId="{7C2546A1-77B6-0443-81FF-633B2696ED17}">
      <dgm:prSet phldrT="[Text]" custT="1"/>
      <dgm:spPr/>
      <dgm:t>
        <a:bodyPr/>
        <a:lstStyle/>
        <a:p>
          <a:pPr>
            <a:buNone/>
          </a:pPr>
          <a:r>
            <a:rPr lang="en-US" sz="1600" dirty="0">
              <a:latin typeface="Times New Roman" panose="02020603050405020304" pitchFamily="18" charset="0"/>
              <a:cs typeface="Times New Roman" panose="02020603050405020304" pitchFamily="18" charset="0"/>
            </a:rPr>
            <a:t>Statistics</a:t>
          </a:r>
        </a:p>
      </dgm:t>
    </dgm:pt>
    <dgm:pt modelId="{8E9F148F-72C3-BF48-9F17-BE7B719385E1}" type="parTrans" cxnId="{8BD47C45-F17F-3248-9C2B-59C8B0516D5A}">
      <dgm:prSet/>
      <dgm:spPr/>
      <dgm:t>
        <a:bodyPr/>
        <a:lstStyle/>
        <a:p>
          <a:endParaRPr lang="en-US"/>
        </a:p>
      </dgm:t>
    </dgm:pt>
    <dgm:pt modelId="{B2C3C7DD-020E-2540-BCBD-B3F9D32E63DB}" type="sibTrans" cxnId="{8BD47C45-F17F-3248-9C2B-59C8B0516D5A}">
      <dgm:prSet/>
      <dgm:spPr/>
      <dgm:t>
        <a:bodyPr/>
        <a:lstStyle/>
        <a:p>
          <a:endParaRPr lang="en-US"/>
        </a:p>
      </dgm:t>
    </dgm:pt>
    <dgm:pt modelId="{D7E4D1C0-1E88-C84A-9053-9574DB1E1F58}">
      <dgm:prSet phldrT="[Text]"/>
      <dgm:spPr/>
      <dgm:t>
        <a:bodyPr/>
        <a:lstStyle/>
        <a:p>
          <a:r>
            <a:rPr lang="en-US" dirty="0">
              <a:latin typeface="Times New Roman" panose="02020603050405020304" pitchFamily="18" charset="0"/>
              <a:cs typeface="Times New Roman" panose="02020603050405020304" pitchFamily="18" charset="0"/>
            </a:rPr>
            <a:t>Output Variable</a:t>
          </a:r>
          <a:endParaRPr lang="en-US" dirty="0"/>
        </a:p>
      </dgm:t>
    </dgm:pt>
    <dgm:pt modelId="{3A40B8A5-D15A-AA45-8488-7292EF478444}" type="parTrans" cxnId="{5B5BA602-BE85-074E-AE19-17249DB28234}">
      <dgm:prSet/>
      <dgm:spPr/>
      <dgm:t>
        <a:bodyPr/>
        <a:lstStyle/>
        <a:p>
          <a:endParaRPr lang="en-US"/>
        </a:p>
      </dgm:t>
    </dgm:pt>
    <dgm:pt modelId="{CAAA1A87-A63F-3445-BC8E-13CA13D35C5B}" type="sibTrans" cxnId="{5B5BA602-BE85-074E-AE19-17249DB28234}">
      <dgm:prSet/>
      <dgm:spPr/>
      <dgm:t>
        <a:bodyPr/>
        <a:lstStyle/>
        <a:p>
          <a:endParaRPr lang="en-US"/>
        </a:p>
      </dgm:t>
    </dgm:pt>
    <dgm:pt modelId="{4D9CFE9C-8EE7-2746-9416-92981FBC738C}">
      <dgm:prSet phldrT="[Text]" custT="1"/>
      <dgm:spPr/>
      <dgm:t>
        <a:bodyPr/>
        <a:lstStyle/>
        <a:p>
          <a:pPr>
            <a:buNone/>
          </a:pPr>
          <a:r>
            <a:rPr lang="en-US" sz="1600" dirty="0">
              <a:latin typeface="Times New Roman" panose="02020603050405020304" pitchFamily="18" charset="0"/>
              <a:cs typeface="Times New Roman" panose="02020603050405020304" pitchFamily="18" charset="0"/>
            </a:rPr>
            <a:t>Ex:</a:t>
          </a:r>
        </a:p>
      </dgm:t>
    </dgm:pt>
    <dgm:pt modelId="{1DE8E9B9-CCE7-AF4C-B442-C0B35390ABA9}" type="parTrans" cxnId="{88264C6E-992F-C248-B1E1-1F7AC8121FB9}">
      <dgm:prSet/>
      <dgm:spPr/>
      <dgm:t>
        <a:bodyPr/>
        <a:lstStyle/>
        <a:p>
          <a:endParaRPr lang="en-US"/>
        </a:p>
      </dgm:t>
    </dgm:pt>
    <dgm:pt modelId="{6F782494-D42D-2148-8582-F5F0C01088C9}" type="sibTrans" cxnId="{88264C6E-992F-C248-B1E1-1F7AC8121FB9}">
      <dgm:prSet/>
      <dgm:spPr/>
      <dgm:t>
        <a:bodyPr/>
        <a:lstStyle/>
        <a:p>
          <a:endParaRPr lang="en-US"/>
        </a:p>
      </dgm:t>
    </dgm:pt>
    <dgm:pt modelId="{B0385444-2492-6044-9798-751398527B9E}">
      <dgm:prSet phldrT="[Text]" custT="1"/>
      <dgm:spPr/>
      <dgm:t>
        <a:bodyPr/>
        <a:lstStyle/>
        <a:p>
          <a:pPr>
            <a:buNone/>
          </a:pPr>
          <a:r>
            <a:rPr lang="en-US" sz="1600" dirty="0">
              <a:latin typeface="Times New Roman" panose="02020603050405020304" pitchFamily="18" charset="0"/>
              <a:cs typeface="Times New Roman" panose="02020603050405020304" pitchFamily="18" charset="0"/>
            </a:rPr>
            <a:t>Machine Learning</a:t>
          </a:r>
        </a:p>
      </dgm:t>
    </dgm:pt>
    <dgm:pt modelId="{87EA3C36-5BB0-864C-B7C3-310EDF1B39BB}" type="parTrans" cxnId="{111DB96A-F2A3-F142-994E-9BB46CA0F5A8}">
      <dgm:prSet/>
      <dgm:spPr/>
      <dgm:t>
        <a:bodyPr/>
        <a:lstStyle/>
        <a:p>
          <a:endParaRPr lang="en-US"/>
        </a:p>
      </dgm:t>
    </dgm:pt>
    <dgm:pt modelId="{5931F28F-E2BD-5941-920A-076A8EE0DC27}" type="sibTrans" cxnId="{111DB96A-F2A3-F142-994E-9BB46CA0F5A8}">
      <dgm:prSet/>
      <dgm:spPr/>
      <dgm:t>
        <a:bodyPr/>
        <a:lstStyle/>
        <a:p>
          <a:endParaRPr lang="en-US"/>
        </a:p>
      </dgm:t>
    </dgm:pt>
    <dgm:pt modelId="{C417B9E3-BA10-6342-BEC5-FE744CA73D25}">
      <dgm:prSet phldrT="[Text]" custT="1"/>
      <dgm:spPr/>
      <dgm:t>
        <a:bodyPr/>
        <a:lstStyle/>
        <a:p>
          <a:pPr>
            <a:buNone/>
          </a:pPr>
          <a:r>
            <a:rPr lang="en-US" sz="1600" dirty="0">
              <a:latin typeface="Times New Roman" panose="02020603050405020304" pitchFamily="18" charset="0"/>
              <a:cs typeface="Times New Roman" panose="02020603050405020304" pitchFamily="18" charset="0"/>
            </a:rPr>
            <a:t>Optimization</a:t>
          </a:r>
        </a:p>
      </dgm:t>
    </dgm:pt>
    <dgm:pt modelId="{14EC14E0-4E6E-9E47-B2BD-39F8E258AD25}" type="parTrans" cxnId="{4069965A-61D0-8847-A757-3172D7D1C7DE}">
      <dgm:prSet/>
      <dgm:spPr/>
      <dgm:t>
        <a:bodyPr/>
        <a:lstStyle/>
        <a:p>
          <a:endParaRPr lang="en-US"/>
        </a:p>
      </dgm:t>
    </dgm:pt>
    <dgm:pt modelId="{008E0B9F-1F8A-064F-B00F-B98771BA5B09}" type="sibTrans" cxnId="{4069965A-61D0-8847-A757-3172D7D1C7DE}">
      <dgm:prSet/>
      <dgm:spPr/>
      <dgm:t>
        <a:bodyPr/>
        <a:lstStyle/>
        <a:p>
          <a:endParaRPr lang="en-US"/>
        </a:p>
      </dgm:t>
    </dgm:pt>
    <dgm:pt modelId="{47E7ED92-5E21-C845-8ECE-60650D2D1EE5}">
      <dgm:prSet phldrT="[Text]" custT="1"/>
      <dgm:spPr/>
      <dgm:t>
        <a:bodyPr/>
        <a:lstStyle/>
        <a:p>
          <a:pPr>
            <a:buNone/>
          </a:pPr>
          <a:r>
            <a:rPr lang="en-US" sz="1600" dirty="0">
              <a:latin typeface="Times New Roman" panose="02020603050405020304" pitchFamily="18" charset="0"/>
              <a:cs typeface="Times New Roman" panose="02020603050405020304" pitchFamily="18" charset="0"/>
            </a:rPr>
            <a:t>Ex:</a:t>
          </a:r>
        </a:p>
      </dgm:t>
    </dgm:pt>
    <dgm:pt modelId="{D4F30CB7-B6D8-BA4C-90D5-2E4EED78107A}" type="parTrans" cxnId="{60BDE5CA-A3F6-3941-8B87-AE9D147BCBA7}">
      <dgm:prSet/>
      <dgm:spPr/>
      <dgm:t>
        <a:bodyPr/>
        <a:lstStyle/>
        <a:p>
          <a:endParaRPr lang="en-US"/>
        </a:p>
      </dgm:t>
    </dgm:pt>
    <dgm:pt modelId="{F883DB4F-D14A-6D45-AEDD-401C502BBB39}" type="sibTrans" cxnId="{60BDE5CA-A3F6-3941-8B87-AE9D147BCBA7}">
      <dgm:prSet/>
      <dgm:spPr/>
      <dgm:t>
        <a:bodyPr/>
        <a:lstStyle/>
        <a:p>
          <a:endParaRPr lang="en-US"/>
        </a:p>
      </dgm:t>
    </dgm:pt>
    <dgm:pt modelId="{F95F13F0-295E-E34F-B46E-7708B2235F19}">
      <dgm:prSet phldrT="[Text]" custT="1"/>
      <dgm:spPr/>
      <dgm:t>
        <a:bodyPr/>
        <a:lstStyle/>
        <a:p>
          <a:pPr>
            <a:buNone/>
          </a:pPr>
          <a:endParaRPr lang="en-US" sz="1600" dirty="0">
            <a:latin typeface="Times New Roman" panose="02020603050405020304" pitchFamily="18" charset="0"/>
            <a:cs typeface="Times New Roman" panose="02020603050405020304" pitchFamily="18" charset="0"/>
          </a:endParaRPr>
        </a:p>
      </dgm:t>
    </dgm:pt>
    <dgm:pt modelId="{A3DB3E49-50AE-5E42-9AE3-17F4706B3198}" type="parTrans" cxnId="{23E70F3D-5532-C644-A643-C7EBD373D87B}">
      <dgm:prSet/>
      <dgm:spPr/>
      <dgm:t>
        <a:bodyPr/>
        <a:lstStyle/>
        <a:p>
          <a:endParaRPr lang="en-US"/>
        </a:p>
      </dgm:t>
    </dgm:pt>
    <dgm:pt modelId="{19D3A3C3-919F-4F4C-82BF-8DF4E2359898}" type="sibTrans" cxnId="{23E70F3D-5532-C644-A643-C7EBD373D87B}">
      <dgm:prSet/>
      <dgm:spPr/>
      <dgm:t>
        <a:bodyPr/>
        <a:lstStyle/>
        <a:p>
          <a:endParaRPr lang="en-US"/>
        </a:p>
      </dgm:t>
    </dgm:pt>
    <dgm:pt modelId="{185A7781-0DD3-874A-A256-25E31AC42A71}">
      <dgm:prSet phldrT="[Text]" custT="1"/>
      <dgm:spPr/>
      <dgm:t>
        <a:bodyPr/>
        <a:lstStyle/>
        <a:p>
          <a:pPr>
            <a:buNone/>
          </a:pPr>
          <a:r>
            <a:rPr lang="en-US" sz="1600" dirty="0">
              <a:latin typeface="Times New Roman" panose="02020603050405020304" pitchFamily="18" charset="0"/>
              <a:cs typeface="Times New Roman" panose="02020603050405020304" pitchFamily="18" charset="0"/>
            </a:rPr>
            <a:t>Insurance</a:t>
          </a:r>
        </a:p>
      </dgm:t>
    </dgm:pt>
    <dgm:pt modelId="{E81C8B76-1695-384F-80A5-68AA8E8579B2}" type="parTrans" cxnId="{FD9FC7D7-9C67-3646-B9B1-B14D27D9FB71}">
      <dgm:prSet/>
      <dgm:spPr/>
      <dgm:t>
        <a:bodyPr/>
        <a:lstStyle/>
        <a:p>
          <a:endParaRPr lang="en-US"/>
        </a:p>
      </dgm:t>
    </dgm:pt>
    <dgm:pt modelId="{8EE5E8B7-6D9B-0A45-B9EA-D4B451313C4B}" type="sibTrans" cxnId="{FD9FC7D7-9C67-3646-B9B1-B14D27D9FB71}">
      <dgm:prSet/>
      <dgm:spPr/>
      <dgm:t>
        <a:bodyPr/>
        <a:lstStyle/>
        <a:p>
          <a:endParaRPr lang="en-US"/>
        </a:p>
      </dgm:t>
    </dgm:pt>
    <dgm:pt modelId="{C1F3A889-958E-C149-AD08-AD82E6113D81}">
      <dgm:prSet phldrT="[Text]" custT="1"/>
      <dgm:spPr/>
      <dgm:t>
        <a:bodyPr/>
        <a:lstStyle/>
        <a:p>
          <a:pPr>
            <a:buNone/>
          </a:pPr>
          <a:r>
            <a:rPr lang="en-US" sz="1600" dirty="0">
              <a:latin typeface="Times New Roman" panose="02020603050405020304" pitchFamily="18" charset="0"/>
              <a:cs typeface="Times New Roman" panose="02020603050405020304" pitchFamily="18" charset="0"/>
            </a:rPr>
            <a:t>Age, Sex, Region</a:t>
          </a:r>
        </a:p>
      </dgm:t>
    </dgm:pt>
    <dgm:pt modelId="{83DEEF55-4BB7-6944-9E1A-675ABCA3AACE}" type="parTrans" cxnId="{8997618C-AC96-1148-8194-D22B8597BABC}">
      <dgm:prSet/>
      <dgm:spPr/>
      <dgm:t>
        <a:bodyPr/>
        <a:lstStyle/>
        <a:p>
          <a:endParaRPr lang="en-US"/>
        </a:p>
      </dgm:t>
    </dgm:pt>
    <dgm:pt modelId="{BA18C597-9FE7-024D-8B93-FE4B3C791E7A}" type="sibTrans" cxnId="{8997618C-AC96-1148-8194-D22B8597BABC}">
      <dgm:prSet/>
      <dgm:spPr/>
      <dgm:t>
        <a:bodyPr/>
        <a:lstStyle/>
        <a:p>
          <a:endParaRPr lang="en-US"/>
        </a:p>
      </dgm:t>
    </dgm:pt>
    <dgm:pt modelId="{F6CD8648-AB7E-F346-A067-644294E0B819}">
      <dgm:prSet phldrT="[Text]" custT="1"/>
      <dgm:spPr/>
      <dgm:t>
        <a:bodyPr/>
        <a:lstStyle/>
        <a:p>
          <a:pPr>
            <a:buNone/>
          </a:pPr>
          <a:r>
            <a:rPr lang="en-US" sz="1600" dirty="0">
              <a:latin typeface="Times New Roman" panose="02020603050405020304" pitchFamily="18" charset="0"/>
              <a:cs typeface="Times New Roman" panose="02020603050405020304" pitchFamily="18" charset="0"/>
            </a:rPr>
            <a:t>Premium</a:t>
          </a:r>
        </a:p>
      </dgm:t>
    </dgm:pt>
    <dgm:pt modelId="{5F191E7B-CF67-0642-A5CF-D64E55788B72}" type="parTrans" cxnId="{D0598931-1FE5-3441-8508-E249E199FAA4}">
      <dgm:prSet/>
      <dgm:spPr/>
      <dgm:t>
        <a:bodyPr/>
        <a:lstStyle/>
        <a:p>
          <a:endParaRPr lang="en-US"/>
        </a:p>
      </dgm:t>
    </dgm:pt>
    <dgm:pt modelId="{CDBC25E0-258F-C443-8AEB-50A668000AA4}" type="sibTrans" cxnId="{D0598931-1FE5-3441-8508-E249E199FAA4}">
      <dgm:prSet/>
      <dgm:spPr/>
      <dgm:t>
        <a:bodyPr/>
        <a:lstStyle/>
        <a:p>
          <a:endParaRPr lang="en-US"/>
        </a:p>
      </dgm:t>
    </dgm:pt>
    <dgm:pt modelId="{7E884619-2D54-D74E-9897-7B85C27395ED}">
      <dgm:prSet phldrT="[Text]" custT="1"/>
      <dgm:spPr/>
      <dgm:t>
        <a:bodyPr/>
        <a:lstStyle/>
        <a:p>
          <a:pPr>
            <a:buNone/>
          </a:pPr>
          <a:r>
            <a:rPr lang="en-US" sz="1600" dirty="0">
              <a:latin typeface="Times New Roman" panose="02020603050405020304" pitchFamily="18" charset="0"/>
              <a:cs typeface="Times New Roman" panose="02020603050405020304" pitchFamily="18" charset="0"/>
            </a:rPr>
            <a:t>Smoking, Num of Children</a:t>
          </a:r>
        </a:p>
      </dgm:t>
    </dgm:pt>
    <dgm:pt modelId="{86F3479E-7A68-8C46-B593-958BEDD27966}" type="parTrans" cxnId="{5F797AA0-F550-CC4A-9335-A4EE7046A322}">
      <dgm:prSet/>
      <dgm:spPr/>
      <dgm:t>
        <a:bodyPr/>
        <a:lstStyle/>
        <a:p>
          <a:endParaRPr lang="en-US"/>
        </a:p>
      </dgm:t>
    </dgm:pt>
    <dgm:pt modelId="{775F93FC-564B-2540-B503-5660E800B694}" type="sibTrans" cxnId="{5F797AA0-F550-CC4A-9335-A4EE7046A322}">
      <dgm:prSet/>
      <dgm:spPr/>
      <dgm:t>
        <a:bodyPr/>
        <a:lstStyle/>
        <a:p>
          <a:endParaRPr lang="en-US"/>
        </a:p>
      </dgm:t>
    </dgm:pt>
    <dgm:pt modelId="{FB87A372-1E73-0A47-AD50-9EDB377477D0}" type="pres">
      <dgm:prSet presAssocID="{644754F7-C2F0-5440-86A3-6C165125C353}" presName="rootnode" presStyleCnt="0">
        <dgm:presLayoutVars>
          <dgm:chMax/>
          <dgm:chPref/>
          <dgm:dir/>
          <dgm:animLvl val="lvl"/>
        </dgm:presLayoutVars>
      </dgm:prSet>
      <dgm:spPr/>
    </dgm:pt>
    <dgm:pt modelId="{473294EA-457A-9149-95D2-E0E7923E6847}" type="pres">
      <dgm:prSet presAssocID="{A26DC86E-26D7-214A-8EB5-52614C5CB3D4}" presName="composite" presStyleCnt="0"/>
      <dgm:spPr/>
    </dgm:pt>
    <dgm:pt modelId="{6D6F138F-86D0-1E4A-B107-EAE673C61A39}" type="pres">
      <dgm:prSet presAssocID="{A26DC86E-26D7-214A-8EB5-52614C5CB3D4}" presName="bentUpArrow1" presStyleLbl="alignImgPlace1" presStyleIdx="0" presStyleCnt="2"/>
      <dgm:spPr/>
    </dgm:pt>
    <dgm:pt modelId="{4F2ED390-0452-BA42-92DA-8DAE88489791}" type="pres">
      <dgm:prSet presAssocID="{A26DC86E-26D7-214A-8EB5-52614C5CB3D4}" presName="ParentText" presStyleLbl="node1" presStyleIdx="0" presStyleCnt="3">
        <dgm:presLayoutVars>
          <dgm:chMax val="1"/>
          <dgm:chPref val="1"/>
          <dgm:bulletEnabled val="1"/>
        </dgm:presLayoutVars>
      </dgm:prSet>
      <dgm:spPr/>
    </dgm:pt>
    <dgm:pt modelId="{D4F786A3-A199-DE41-825D-812BEFBD3B9A}" type="pres">
      <dgm:prSet presAssocID="{A26DC86E-26D7-214A-8EB5-52614C5CB3D4}" presName="ChildText" presStyleLbl="revTx" presStyleIdx="0" presStyleCnt="3" custScaleX="258159" custLinFactNeighborX="74245" custLinFactNeighborY="-17618">
        <dgm:presLayoutVars>
          <dgm:chMax val="0"/>
          <dgm:chPref val="0"/>
          <dgm:bulletEnabled val="1"/>
        </dgm:presLayoutVars>
      </dgm:prSet>
      <dgm:spPr/>
    </dgm:pt>
    <dgm:pt modelId="{DED563C9-4957-494D-A3E0-C46AC5582056}" type="pres">
      <dgm:prSet presAssocID="{30D21DF4-53D8-3849-8A9C-48075D3FD5E7}" presName="sibTrans" presStyleCnt="0"/>
      <dgm:spPr/>
    </dgm:pt>
    <dgm:pt modelId="{9AE3FD43-17F1-8E4C-BE72-4E90DF8A5F61}" type="pres">
      <dgm:prSet presAssocID="{C0837EC0-FE88-C945-B989-FF65021B3607}" presName="composite" presStyleCnt="0"/>
      <dgm:spPr/>
    </dgm:pt>
    <dgm:pt modelId="{CAE9124A-44C4-244F-9BDA-9009362AF36D}" type="pres">
      <dgm:prSet presAssocID="{C0837EC0-FE88-C945-B989-FF65021B3607}" presName="bentUpArrow1" presStyleLbl="alignImgPlace1" presStyleIdx="1" presStyleCnt="2"/>
      <dgm:spPr/>
    </dgm:pt>
    <dgm:pt modelId="{C0E78C07-B9E3-3044-A1FA-50EEFDE5775F}" type="pres">
      <dgm:prSet presAssocID="{C0837EC0-FE88-C945-B989-FF65021B3607}" presName="ParentText" presStyleLbl="node1" presStyleIdx="1" presStyleCnt="3">
        <dgm:presLayoutVars>
          <dgm:chMax val="1"/>
          <dgm:chPref val="1"/>
          <dgm:bulletEnabled val="1"/>
        </dgm:presLayoutVars>
      </dgm:prSet>
      <dgm:spPr/>
    </dgm:pt>
    <dgm:pt modelId="{F540834C-EFE4-1949-A202-C42F666B90CE}" type="pres">
      <dgm:prSet presAssocID="{C0837EC0-FE88-C945-B989-FF65021B3607}" presName="ChildText" presStyleLbl="revTx" presStyleIdx="1" presStyleCnt="3" custScaleX="205725" custLinFactNeighborX="55165" custLinFactNeighborY="-3561">
        <dgm:presLayoutVars>
          <dgm:chMax val="0"/>
          <dgm:chPref val="0"/>
          <dgm:bulletEnabled val="1"/>
        </dgm:presLayoutVars>
      </dgm:prSet>
      <dgm:spPr/>
    </dgm:pt>
    <dgm:pt modelId="{25C1064B-9F84-034C-B3DF-AF5128C54881}" type="pres">
      <dgm:prSet presAssocID="{47473631-23D9-3446-9E0D-0BDD1A3CF352}" presName="sibTrans" presStyleCnt="0"/>
      <dgm:spPr/>
    </dgm:pt>
    <dgm:pt modelId="{0B40A35E-83C4-4B47-937C-3C4A9333B7F8}" type="pres">
      <dgm:prSet presAssocID="{D7E4D1C0-1E88-C84A-9053-9574DB1E1F58}" presName="composite" presStyleCnt="0"/>
      <dgm:spPr/>
    </dgm:pt>
    <dgm:pt modelId="{E1AC168C-B1CB-FF4C-B003-6B6356B8A4BD}" type="pres">
      <dgm:prSet presAssocID="{D7E4D1C0-1E88-C84A-9053-9574DB1E1F58}" presName="ParentText" presStyleLbl="node1" presStyleIdx="2" presStyleCnt="3">
        <dgm:presLayoutVars>
          <dgm:chMax val="1"/>
          <dgm:chPref val="1"/>
          <dgm:bulletEnabled val="1"/>
        </dgm:presLayoutVars>
      </dgm:prSet>
      <dgm:spPr/>
    </dgm:pt>
    <dgm:pt modelId="{9EBEBCDC-D19F-5B49-B08F-25E290C31C1B}" type="pres">
      <dgm:prSet presAssocID="{D7E4D1C0-1E88-C84A-9053-9574DB1E1F58}" presName="FinalChildText" presStyleLbl="revTx" presStyleIdx="2" presStyleCnt="3">
        <dgm:presLayoutVars>
          <dgm:chMax val="0"/>
          <dgm:chPref val="0"/>
          <dgm:bulletEnabled val="1"/>
        </dgm:presLayoutVars>
      </dgm:prSet>
      <dgm:spPr/>
    </dgm:pt>
  </dgm:ptLst>
  <dgm:cxnLst>
    <dgm:cxn modelId="{5B5BA602-BE85-074E-AE19-17249DB28234}" srcId="{644754F7-C2F0-5440-86A3-6C165125C353}" destId="{D7E4D1C0-1E88-C84A-9053-9574DB1E1F58}" srcOrd="2" destOrd="0" parTransId="{3A40B8A5-D15A-AA45-8488-7292EF478444}" sibTransId="{CAAA1A87-A63F-3445-BC8E-13CA13D35C5B}"/>
    <dgm:cxn modelId="{9DD2AB0D-53C0-BA41-BEEB-D09045C452E1}" srcId="{A26DC86E-26D7-214A-8EB5-52614C5CB3D4}" destId="{ABFA4587-B4B5-5840-BF6B-DAA7040CB65F}" srcOrd="0" destOrd="0" parTransId="{F81086F4-A9CF-5949-BFA1-47BBE80EAE14}" sibTransId="{2DE04F79-702B-B64C-8C82-937E9DFC41B7}"/>
    <dgm:cxn modelId="{7C819120-3C26-7040-9B20-87C50DC42707}" type="presOf" srcId="{A26DC86E-26D7-214A-8EB5-52614C5CB3D4}" destId="{4F2ED390-0452-BA42-92DA-8DAE88489791}" srcOrd="0" destOrd="0" presId="urn:microsoft.com/office/officeart/2005/8/layout/StepDownProcess"/>
    <dgm:cxn modelId="{0EB58121-0041-B745-BFE2-DD471066F380}" type="presOf" srcId="{C1F3A889-958E-C149-AD08-AD82E6113D81}" destId="{D4F786A3-A199-DE41-825D-812BEFBD3B9A}" srcOrd="0" destOrd="2" presId="urn:microsoft.com/office/officeart/2005/8/layout/StepDownProcess"/>
    <dgm:cxn modelId="{A1862423-7F92-4849-8964-1CBD348DA8D6}" type="presOf" srcId="{47E7ED92-5E21-C845-8ECE-60650D2D1EE5}" destId="{D4F786A3-A199-DE41-825D-812BEFBD3B9A}" srcOrd="0" destOrd="1" presId="urn:microsoft.com/office/officeart/2005/8/layout/StepDownProcess"/>
    <dgm:cxn modelId="{D0598931-1FE5-3441-8508-E249E199FAA4}" srcId="{D7E4D1C0-1E88-C84A-9053-9574DB1E1F58}" destId="{F6CD8648-AB7E-F346-A067-644294E0B819}" srcOrd="3" destOrd="0" parTransId="{5F191E7B-CF67-0642-A5CF-D64E55788B72}" sibTransId="{CDBC25E0-258F-C443-8AEB-50A668000AA4}"/>
    <dgm:cxn modelId="{23E70F3D-5532-C644-A643-C7EBD373D87B}" srcId="{D7E4D1C0-1E88-C84A-9053-9574DB1E1F58}" destId="{F95F13F0-295E-E34F-B46E-7708B2235F19}" srcOrd="0" destOrd="0" parTransId="{A3DB3E49-50AE-5E42-9AE3-17F4706B3198}" sibTransId="{19D3A3C3-919F-4F4C-82BF-8DF4E2359898}"/>
    <dgm:cxn modelId="{8BD47C45-F17F-3248-9C2B-59C8B0516D5A}" srcId="{C0837EC0-FE88-C945-B989-FF65021B3607}" destId="{7C2546A1-77B6-0443-81FF-633B2696ED17}" srcOrd="0" destOrd="0" parTransId="{8E9F148F-72C3-BF48-9F17-BE7B719385E1}" sibTransId="{B2C3C7DD-020E-2540-BCBD-B3F9D32E63DB}"/>
    <dgm:cxn modelId="{1BABBB4A-34F5-F947-9701-B935A736F839}" type="presOf" srcId="{185A7781-0DD3-874A-A256-25E31AC42A71}" destId="{9EBEBCDC-D19F-5B49-B08F-25E290C31C1B}" srcOrd="0" destOrd="2" presId="urn:microsoft.com/office/officeart/2005/8/layout/StepDownProcess"/>
    <dgm:cxn modelId="{B68DA358-82BB-DB46-9715-2460E0551EA8}" type="presOf" srcId="{C417B9E3-BA10-6342-BEC5-FE744CA73D25}" destId="{F540834C-EFE4-1949-A202-C42F666B90CE}" srcOrd="0" destOrd="2" presId="urn:microsoft.com/office/officeart/2005/8/layout/StepDownProcess"/>
    <dgm:cxn modelId="{4069965A-61D0-8847-A757-3172D7D1C7DE}" srcId="{C0837EC0-FE88-C945-B989-FF65021B3607}" destId="{C417B9E3-BA10-6342-BEC5-FE744CA73D25}" srcOrd="2" destOrd="0" parTransId="{14EC14E0-4E6E-9E47-B2BD-39F8E258AD25}" sibTransId="{008E0B9F-1F8A-064F-B00F-B98771BA5B09}"/>
    <dgm:cxn modelId="{E1E0EC5F-47F6-BD49-8511-3990F93CBC7E}" type="presOf" srcId="{7C2546A1-77B6-0443-81FF-633B2696ED17}" destId="{F540834C-EFE4-1949-A202-C42F666B90CE}" srcOrd="0" destOrd="0" presId="urn:microsoft.com/office/officeart/2005/8/layout/StepDownProcess"/>
    <dgm:cxn modelId="{111DB96A-F2A3-F142-994E-9BB46CA0F5A8}" srcId="{C0837EC0-FE88-C945-B989-FF65021B3607}" destId="{B0385444-2492-6044-9798-751398527B9E}" srcOrd="1" destOrd="0" parTransId="{87EA3C36-5BB0-864C-B7C3-310EDF1B39BB}" sibTransId="{5931F28F-E2BD-5941-920A-076A8EE0DC27}"/>
    <dgm:cxn modelId="{88264C6E-992F-C248-B1E1-1F7AC8121FB9}" srcId="{D7E4D1C0-1E88-C84A-9053-9574DB1E1F58}" destId="{4D9CFE9C-8EE7-2746-9416-92981FBC738C}" srcOrd="1" destOrd="0" parTransId="{1DE8E9B9-CCE7-AF4C-B442-C0B35390ABA9}" sibTransId="{6F782494-D42D-2148-8582-F5F0C01088C9}"/>
    <dgm:cxn modelId="{15B40D74-6C5A-434A-94F2-63119C68917B}" type="presOf" srcId="{D7E4D1C0-1E88-C84A-9053-9574DB1E1F58}" destId="{E1AC168C-B1CB-FF4C-B003-6B6356B8A4BD}" srcOrd="0" destOrd="0" presId="urn:microsoft.com/office/officeart/2005/8/layout/StepDownProcess"/>
    <dgm:cxn modelId="{86ADED76-404A-C345-B35C-7138DA59A746}" type="presOf" srcId="{644754F7-C2F0-5440-86A3-6C165125C353}" destId="{FB87A372-1E73-0A47-AD50-9EDB377477D0}" srcOrd="0" destOrd="0" presId="urn:microsoft.com/office/officeart/2005/8/layout/StepDownProcess"/>
    <dgm:cxn modelId="{CC150D77-451C-CE48-8F4E-AEF234ECED6B}" type="presOf" srcId="{C0837EC0-FE88-C945-B989-FF65021B3607}" destId="{C0E78C07-B9E3-3044-A1FA-50EEFDE5775F}" srcOrd="0" destOrd="0" presId="urn:microsoft.com/office/officeart/2005/8/layout/StepDownProcess"/>
    <dgm:cxn modelId="{8997618C-AC96-1148-8194-D22B8597BABC}" srcId="{A26DC86E-26D7-214A-8EB5-52614C5CB3D4}" destId="{C1F3A889-958E-C149-AD08-AD82E6113D81}" srcOrd="2" destOrd="0" parTransId="{83DEEF55-4BB7-6944-9E1A-675ABCA3AACE}" sibTransId="{BA18C597-9FE7-024D-8B93-FE4B3C791E7A}"/>
    <dgm:cxn modelId="{5F797AA0-F550-CC4A-9335-A4EE7046A322}" srcId="{A26DC86E-26D7-214A-8EB5-52614C5CB3D4}" destId="{7E884619-2D54-D74E-9897-7B85C27395ED}" srcOrd="3" destOrd="0" parTransId="{86F3479E-7A68-8C46-B593-958BEDD27966}" sibTransId="{775F93FC-564B-2540-B503-5660E800B694}"/>
    <dgm:cxn modelId="{3B8566B0-9B7C-AE47-9A23-CC81802684B5}" type="presOf" srcId="{B0385444-2492-6044-9798-751398527B9E}" destId="{F540834C-EFE4-1949-A202-C42F666B90CE}" srcOrd="0" destOrd="1" presId="urn:microsoft.com/office/officeart/2005/8/layout/StepDownProcess"/>
    <dgm:cxn modelId="{3E7355C4-03E6-F147-ADD1-361E01C2DBC0}" type="presOf" srcId="{F6CD8648-AB7E-F346-A067-644294E0B819}" destId="{9EBEBCDC-D19F-5B49-B08F-25E290C31C1B}" srcOrd="0" destOrd="3" presId="urn:microsoft.com/office/officeart/2005/8/layout/StepDownProcess"/>
    <dgm:cxn modelId="{60BDE5CA-A3F6-3941-8B87-AE9D147BCBA7}" srcId="{A26DC86E-26D7-214A-8EB5-52614C5CB3D4}" destId="{47E7ED92-5E21-C845-8ECE-60650D2D1EE5}" srcOrd="1" destOrd="0" parTransId="{D4F30CB7-B6D8-BA4C-90D5-2E4EED78107A}" sibTransId="{F883DB4F-D14A-6D45-AEDD-401C502BBB39}"/>
    <dgm:cxn modelId="{035455CF-1934-934D-8609-3E89F12C3328}" srcId="{644754F7-C2F0-5440-86A3-6C165125C353}" destId="{C0837EC0-FE88-C945-B989-FF65021B3607}" srcOrd="1" destOrd="0" parTransId="{AF0E31D2-E547-F34C-94C7-F32653A184C0}" sibTransId="{47473631-23D9-3446-9E0D-0BDD1A3CF352}"/>
    <dgm:cxn modelId="{665877D2-9980-C241-BA5B-ED897FC8A99A}" type="presOf" srcId="{F95F13F0-295E-E34F-B46E-7708B2235F19}" destId="{9EBEBCDC-D19F-5B49-B08F-25E290C31C1B}" srcOrd="0" destOrd="0" presId="urn:microsoft.com/office/officeart/2005/8/layout/StepDownProcess"/>
    <dgm:cxn modelId="{FD9FC7D7-9C67-3646-B9B1-B14D27D9FB71}" srcId="{D7E4D1C0-1E88-C84A-9053-9574DB1E1F58}" destId="{185A7781-0DD3-874A-A256-25E31AC42A71}" srcOrd="2" destOrd="0" parTransId="{E81C8B76-1695-384F-80A5-68AA8E8579B2}" sibTransId="{8EE5E8B7-6D9B-0A45-B9EA-D4B451313C4B}"/>
    <dgm:cxn modelId="{126CD6DA-814C-1540-8F13-536934437065}" type="presOf" srcId="{7E884619-2D54-D74E-9897-7B85C27395ED}" destId="{D4F786A3-A199-DE41-825D-812BEFBD3B9A}" srcOrd="0" destOrd="3" presId="urn:microsoft.com/office/officeart/2005/8/layout/StepDownProcess"/>
    <dgm:cxn modelId="{17AB64DF-16D8-5448-8922-C93FCAB06A13}" type="presOf" srcId="{ABFA4587-B4B5-5840-BF6B-DAA7040CB65F}" destId="{D4F786A3-A199-DE41-825D-812BEFBD3B9A}" srcOrd="0" destOrd="0" presId="urn:microsoft.com/office/officeart/2005/8/layout/StepDownProcess"/>
    <dgm:cxn modelId="{611E22E7-6D37-7849-82AD-D275A8B05C63}" srcId="{644754F7-C2F0-5440-86A3-6C165125C353}" destId="{A26DC86E-26D7-214A-8EB5-52614C5CB3D4}" srcOrd="0" destOrd="0" parTransId="{FAB6CFB7-B0BB-F34B-9C78-D7EE35005E36}" sibTransId="{30D21DF4-53D8-3849-8A9C-48075D3FD5E7}"/>
    <dgm:cxn modelId="{5B73ABEF-9334-F04A-AE57-DF542FEC3477}" type="presOf" srcId="{4D9CFE9C-8EE7-2746-9416-92981FBC738C}" destId="{9EBEBCDC-D19F-5B49-B08F-25E290C31C1B}" srcOrd="0" destOrd="1" presId="urn:microsoft.com/office/officeart/2005/8/layout/StepDownProcess"/>
    <dgm:cxn modelId="{55F1C624-7ABD-B44C-8272-260B6657ADB4}" type="presParOf" srcId="{FB87A372-1E73-0A47-AD50-9EDB377477D0}" destId="{473294EA-457A-9149-95D2-E0E7923E6847}" srcOrd="0" destOrd="0" presId="urn:microsoft.com/office/officeart/2005/8/layout/StepDownProcess"/>
    <dgm:cxn modelId="{9BADE3C6-BB94-9044-A7EA-DB90DF4A381B}" type="presParOf" srcId="{473294EA-457A-9149-95D2-E0E7923E6847}" destId="{6D6F138F-86D0-1E4A-B107-EAE673C61A39}" srcOrd="0" destOrd="0" presId="urn:microsoft.com/office/officeart/2005/8/layout/StepDownProcess"/>
    <dgm:cxn modelId="{47A4DF26-173D-FB42-B622-3FD72F37AAC1}" type="presParOf" srcId="{473294EA-457A-9149-95D2-E0E7923E6847}" destId="{4F2ED390-0452-BA42-92DA-8DAE88489791}" srcOrd="1" destOrd="0" presId="urn:microsoft.com/office/officeart/2005/8/layout/StepDownProcess"/>
    <dgm:cxn modelId="{3CD82066-B6CE-4F4C-BAA2-21100E2B0789}" type="presParOf" srcId="{473294EA-457A-9149-95D2-E0E7923E6847}" destId="{D4F786A3-A199-DE41-825D-812BEFBD3B9A}" srcOrd="2" destOrd="0" presId="urn:microsoft.com/office/officeart/2005/8/layout/StepDownProcess"/>
    <dgm:cxn modelId="{A4F46205-E050-1746-A69F-73EDB696556B}" type="presParOf" srcId="{FB87A372-1E73-0A47-AD50-9EDB377477D0}" destId="{DED563C9-4957-494D-A3E0-C46AC5582056}" srcOrd="1" destOrd="0" presId="urn:microsoft.com/office/officeart/2005/8/layout/StepDownProcess"/>
    <dgm:cxn modelId="{2105DC52-B5BD-0148-9A10-E54D925FACE4}" type="presParOf" srcId="{FB87A372-1E73-0A47-AD50-9EDB377477D0}" destId="{9AE3FD43-17F1-8E4C-BE72-4E90DF8A5F61}" srcOrd="2" destOrd="0" presId="urn:microsoft.com/office/officeart/2005/8/layout/StepDownProcess"/>
    <dgm:cxn modelId="{21949A59-A955-3349-805C-A7959B66B152}" type="presParOf" srcId="{9AE3FD43-17F1-8E4C-BE72-4E90DF8A5F61}" destId="{CAE9124A-44C4-244F-9BDA-9009362AF36D}" srcOrd="0" destOrd="0" presId="urn:microsoft.com/office/officeart/2005/8/layout/StepDownProcess"/>
    <dgm:cxn modelId="{E1B1B1E6-65DA-CC4F-B7C4-C4FCA5A9AE8D}" type="presParOf" srcId="{9AE3FD43-17F1-8E4C-BE72-4E90DF8A5F61}" destId="{C0E78C07-B9E3-3044-A1FA-50EEFDE5775F}" srcOrd="1" destOrd="0" presId="urn:microsoft.com/office/officeart/2005/8/layout/StepDownProcess"/>
    <dgm:cxn modelId="{797EDADC-A037-3741-BDA7-4663967AABE8}" type="presParOf" srcId="{9AE3FD43-17F1-8E4C-BE72-4E90DF8A5F61}" destId="{F540834C-EFE4-1949-A202-C42F666B90CE}" srcOrd="2" destOrd="0" presId="urn:microsoft.com/office/officeart/2005/8/layout/StepDownProcess"/>
    <dgm:cxn modelId="{E3024155-A7BB-6E4A-9430-9CD82F39048A}" type="presParOf" srcId="{FB87A372-1E73-0A47-AD50-9EDB377477D0}" destId="{25C1064B-9F84-034C-B3DF-AF5128C54881}" srcOrd="3" destOrd="0" presId="urn:microsoft.com/office/officeart/2005/8/layout/StepDownProcess"/>
    <dgm:cxn modelId="{908AA052-1B86-174B-B935-6BE2B8C051AB}" type="presParOf" srcId="{FB87A372-1E73-0A47-AD50-9EDB377477D0}" destId="{0B40A35E-83C4-4B47-937C-3C4A9333B7F8}" srcOrd="4" destOrd="0" presId="urn:microsoft.com/office/officeart/2005/8/layout/StepDownProcess"/>
    <dgm:cxn modelId="{40FBD206-CFB0-1544-A64D-4849068E2232}" type="presParOf" srcId="{0B40A35E-83C4-4B47-937C-3C4A9333B7F8}" destId="{E1AC168C-B1CB-FF4C-B003-6B6356B8A4BD}" srcOrd="0" destOrd="0" presId="urn:microsoft.com/office/officeart/2005/8/layout/StepDownProcess"/>
    <dgm:cxn modelId="{920F0A2C-390E-394B-8EFB-FF4BB8C27F19}" type="presParOf" srcId="{0B40A35E-83C4-4B47-937C-3C4A9333B7F8}" destId="{9EBEBCDC-D19F-5B49-B08F-25E290C31C1B}"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09EBF5-D997-B04F-9951-9B000793A896}"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CA2C1A8D-F468-D44E-9FB6-04D1874F6096}">
      <dgm:prSet phldrT="[Text]"/>
      <dgm:spPr>
        <a:solidFill>
          <a:schemeClr val="accent5">
            <a:lumMod val="75000"/>
          </a:schemeClr>
        </a:solidFill>
      </dgm:spPr>
      <dgm:t>
        <a:bodyPr/>
        <a:lstStyle/>
        <a:p>
          <a:r>
            <a:rPr lang="en-US" b="1" dirty="0">
              <a:latin typeface="Times New Roman" panose="02020603050405020304" pitchFamily="18" charset="0"/>
              <a:cs typeface="Times New Roman" panose="02020603050405020304" pitchFamily="18" charset="0"/>
            </a:rPr>
            <a:t>Benefits of Predictive Analytics</a:t>
          </a:r>
          <a:endParaRPr lang="en-US" dirty="0"/>
        </a:p>
      </dgm:t>
    </dgm:pt>
    <dgm:pt modelId="{242AC29B-BF48-C944-B48A-67B0AF74A844}" type="parTrans" cxnId="{8BA9EC94-D136-D541-98DE-7800F59A9D63}">
      <dgm:prSet/>
      <dgm:spPr/>
      <dgm:t>
        <a:bodyPr/>
        <a:lstStyle/>
        <a:p>
          <a:endParaRPr lang="en-US"/>
        </a:p>
      </dgm:t>
    </dgm:pt>
    <dgm:pt modelId="{2B1ACEB6-256F-B747-89A6-972F048AE62E}" type="sibTrans" cxnId="{8BA9EC94-D136-D541-98DE-7800F59A9D63}">
      <dgm:prSet/>
      <dgm:spPr/>
      <dgm:t>
        <a:bodyPr/>
        <a:lstStyle/>
        <a:p>
          <a:endParaRPr lang="en-US"/>
        </a:p>
      </dgm:t>
    </dgm:pt>
    <dgm:pt modelId="{AAE8A2DB-1E13-E549-A361-96CE93592D30}">
      <dgm:prSet phldrT="[Text]" custT="1"/>
      <dgm:spPr>
        <a:solidFill>
          <a:schemeClr val="bg2">
            <a:lumMod val="25000"/>
          </a:schemeClr>
        </a:solidFill>
      </dgm:spPr>
      <dgm:t>
        <a:bodyPr/>
        <a:lstStyle/>
        <a:p>
          <a:pPr>
            <a:buNone/>
          </a:pPr>
          <a:r>
            <a:rPr lang="en-US" sz="1200" b="1" dirty="0">
              <a:latin typeface="Times New Roman" panose="02020603050405020304" pitchFamily="18" charset="0"/>
              <a:cs typeface="Times New Roman" panose="02020603050405020304" pitchFamily="18" charset="0"/>
            </a:rPr>
            <a:t>Enhanced Customer Satisfaction</a:t>
          </a:r>
          <a:endParaRPr lang="en-US" sz="1200" dirty="0"/>
        </a:p>
      </dgm:t>
    </dgm:pt>
    <dgm:pt modelId="{532CF279-CDED-794D-85A0-1EA0DE959EA7}" type="parTrans" cxnId="{78952748-1404-CF4A-AB0E-D71BFBB2026D}">
      <dgm:prSet/>
      <dgm:spPr/>
      <dgm:t>
        <a:bodyPr/>
        <a:lstStyle/>
        <a:p>
          <a:endParaRPr lang="en-US"/>
        </a:p>
      </dgm:t>
    </dgm:pt>
    <dgm:pt modelId="{FEFA2755-C73D-2843-9E3A-9155F444CFB5}" type="sibTrans" cxnId="{78952748-1404-CF4A-AB0E-D71BFBB2026D}">
      <dgm:prSet/>
      <dgm:spPr/>
      <dgm:t>
        <a:bodyPr/>
        <a:lstStyle/>
        <a:p>
          <a:endParaRPr lang="en-US"/>
        </a:p>
      </dgm:t>
    </dgm:pt>
    <dgm:pt modelId="{D0204C74-C810-4B4A-AA2B-A117F2ABD9DB}">
      <dgm:prSet phldrT="[Text]" custT="1"/>
      <dgm:spPr>
        <a:solidFill>
          <a:schemeClr val="accent2">
            <a:lumMod val="60000"/>
            <a:lumOff val="40000"/>
          </a:schemeClr>
        </a:solidFill>
      </dgm:spPr>
      <dgm:t>
        <a:bodyPr/>
        <a:lstStyle/>
        <a:p>
          <a:pPr>
            <a:buNone/>
          </a:pPr>
          <a:r>
            <a:rPr lang="en-US" sz="1200" b="1" dirty="0">
              <a:latin typeface="Times New Roman" panose="02020603050405020304" pitchFamily="18" charset="0"/>
              <a:cs typeface="Times New Roman" panose="02020603050405020304" pitchFamily="18" charset="0"/>
            </a:rPr>
            <a:t>Cost Optimization</a:t>
          </a:r>
          <a:endParaRPr lang="en-US" sz="1200" dirty="0"/>
        </a:p>
      </dgm:t>
    </dgm:pt>
    <dgm:pt modelId="{41E11A28-5103-C044-83F2-FEBA2668B529}" type="parTrans" cxnId="{2EF369CD-DBBF-1649-8699-277517931F63}">
      <dgm:prSet/>
      <dgm:spPr/>
      <dgm:t>
        <a:bodyPr/>
        <a:lstStyle/>
        <a:p>
          <a:endParaRPr lang="en-US"/>
        </a:p>
      </dgm:t>
    </dgm:pt>
    <dgm:pt modelId="{60CAC338-5F6E-2546-B5D2-6F8DA9355005}" type="sibTrans" cxnId="{2EF369CD-DBBF-1649-8699-277517931F63}">
      <dgm:prSet/>
      <dgm:spPr/>
      <dgm:t>
        <a:bodyPr/>
        <a:lstStyle/>
        <a:p>
          <a:endParaRPr lang="en-US"/>
        </a:p>
      </dgm:t>
    </dgm:pt>
    <dgm:pt modelId="{495618D7-5265-4D43-B04F-0964D69CB5EF}">
      <dgm:prSet custT="1"/>
      <dgm:spPr>
        <a:solidFill>
          <a:schemeClr val="accent4">
            <a:lumMod val="75000"/>
          </a:schemeClr>
        </a:solidFill>
      </dgm:spPr>
      <dgm:t>
        <a:bodyPr/>
        <a:lstStyle/>
        <a:p>
          <a:r>
            <a:rPr lang="en-US" sz="1200" b="1" dirty="0">
              <a:latin typeface="Times New Roman" panose="02020603050405020304" pitchFamily="18" charset="0"/>
              <a:cs typeface="Times New Roman" panose="02020603050405020304" pitchFamily="18" charset="0"/>
            </a:rPr>
            <a:t>Improved Decision-Making</a:t>
          </a:r>
          <a:endParaRPr lang="en-US" sz="1200" dirty="0">
            <a:latin typeface="Times New Roman" panose="02020603050405020304" pitchFamily="18" charset="0"/>
            <a:cs typeface="Times New Roman" panose="02020603050405020304" pitchFamily="18" charset="0"/>
          </a:endParaRPr>
        </a:p>
      </dgm:t>
    </dgm:pt>
    <dgm:pt modelId="{9D109D5B-D9DB-004F-BD4C-F0B037C7E08D}" type="parTrans" cxnId="{C518484E-8727-3542-B6A8-873D27481894}">
      <dgm:prSet/>
      <dgm:spPr/>
      <dgm:t>
        <a:bodyPr/>
        <a:lstStyle/>
        <a:p>
          <a:endParaRPr lang="en-US"/>
        </a:p>
      </dgm:t>
    </dgm:pt>
    <dgm:pt modelId="{6F4B7BF3-2E55-3149-AE43-BE7C2BC34120}" type="sibTrans" cxnId="{C518484E-8727-3542-B6A8-873D27481894}">
      <dgm:prSet/>
      <dgm:spPr/>
      <dgm:t>
        <a:bodyPr/>
        <a:lstStyle/>
        <a:p>
          <a:endParaRPr lang="en-US"/>
        </a:p>
      </dgm:t>
    </dgm:pt>
    <dgm:pt modelId="{DCDCCEDF-C88B-3049-80B8-707EDC6EE94D}">
      <dgm:prSet custT="1"/>
      <dgm:spPr>
        <a:solidFill>
          <a:schemeClr val="bg1">
            <a:lumMod val="65000"/>
          </a:schemeClr>
        </a:solidFill>
      </dgm:spPr>
      <dgm:t>
        <a:bodyPr/>
        <a:lstStyle/>
        <a:p>
          <a:r>
            <a:rPr lang="en-US" sz="1200" b="1" dirty="0">
              <a:latin typeface="Times New Roman" panose="02020603050405020304" pitchFamily="18" charset="0"/>
              <a:cs typeface="Times New Roman" panose="02020603050405020304" pitchFamily="18" charset="0"/>
            </a:rPr>
            <a:t>Risk Reduction</a:t>
          </a:r>
          <a:endParaRPr lang="en-US" sz="1200" dirty="0">
            <a:latin typeface="Times New Roman" panose="02020603050405020304" pitchFamily="18" charset="0"/>
            <a:cs typeface="Times New Roman" panose="02020603050405020304" pitchFamily="18" charset="0"/>
          </a:endParaRPr>
        </a:p>
      </dgm:t>
    </dgm:pt>
    <dgm:pt modelId="{8217422A-18A2-2748-B538-589FB88FF2B4}" type="parTrans" cxnId="{521C6FD1-0BB4-1D46-B81A-F4FD65DC6115}">
      <dgm:prSet/>
      <dgm:spPr/>
      <dgm:t>
        <a:bodyPr/>
        <a:lstStyle/>
        <a:p>
          <a:endParaRPr lang="en-US"/>
        </a:p>
      </dgm:t>
    </dgm:pt>
    <dgm:pt modelId="{2AF766D1-A4CC-B446-B9AC-09223308BF21}" type="sibTrans" cxnId="{521C6FD1-0BB4-1D46-B81A-F4FD65DC6115}">
      <dgm:prSet/>
      <dgm:spPr/>
      <dgm:t>
        <a:bodyPr/>
        <a:lstStyle/>
        <a:p>
          <a:endParaRPr lang="en-US"/>
        </a:p>
      </dgm:t>
    </dgm:pt>
    <dgm:pt modelId="{7F9F8819-B5E6-3543-AFCD-9EAD0FC0DE3A}">
      <dgm:prSet custT="1"/>
      <dgm:spPr>
        <a:solidFill>
          <a:schemeClr val="accent6">
            <a:lumMod val="75000"/>
          </a:schemeClr>
        </a:solidFill>
      </dgm:spPr>
      <dgm:t>
        <a:bodyPr/>
        <a:lstStyle/>
        <a:p>
          <a:r>
            <a:rPr lang="en-US" sz="1200" b="1" dirty="0">
              <a:latin typeface="Times New Roman" panose="02020603050405020304" pitchFamily="18" charset="0"/>
              <a:cs typeface="Times New Roman" panose="02020603050405020304" pitchFamily="18" charset="0"/>
            </a:rPr>
            <a:t>Revenue Growth</a:t>
          </a:r>
        </a:p>
      </dgm:t>
    </dgm:pt>
    <dgm:pt modelId="{C81B3257-AD63-F04D-A8C2-BD37344B5694}" type="parTrans" cxnId="{D07F6337-16CF-3040-B86A-C2B6816BFE75}">
      <dgm:prSet/>
      <dgm:spPr/>
      <dgm:t>
        <a:bodyPr/>
        <a:lstStyle/>
        <a:p>
          <a:endParaRPr lang="en-US"/>
        </a:p>
      </dgm:t>
    </dgm:pt>
    <dgm:pt modelId="{CAD0A1C0-326E-A048-93C5-E2621DED0640}" type="sibTrans" cxnId="{D07F6337-16CF-3040-B86A-C2B6816BFE75}">
      <dgm:prSet/>
      <dgm:spPr/>
      <dgm:t>
        <a:bodyPr/>
        <a:lstStyle/>
        <a:p>
          <a:endParaRPr lang="en-US"/>
        </a:p>
      </dgm:t>
    </dgm:pt>
    <dgm:pt modelId="{0760A4D9-ECE1-2947-AA72-41E7AF2BB2FD}" type="pres">
      <dgm:prSet presAssocID="{A309EBF5-D997-B04F-9951-9B000793A896}" presName="Name0" presStyleCnt="0">
        <dgm:presLayoutVars>
          <dgm:chMax val="1"/>
          <dgm:dir/>
          <dgm:animLvl val="ctr"/>
          <dgm:resizeHandles val="exact"/>
        </dgm:presLayoutVars>
      </dgm:prSet>
      <dgm:spPr/>
    </dgm:pt>
    <dgm:pt modelId="{77BCF386-0EB3-DB4B-AB42-955726A87C73}" type="pres">
      <dgm:prSet presAssocID="{CA2C1A8D-F468-D44E-9FB6-04D1874F6096}" presName="centerShape" presStyleLbl="node0" presStyleIdx="0" presStyleCnt="1" custScaleX="106214" custScaleY="105369"/>
      <dgm:spPr/>
    </dgm:pt>
    <dgm:pt modelId="{FF4708F8-BF78-7341-B326-C2BBAB4B43F6}" type="pres">
      <dgm:prSet presAssocID="{495618D7-5265-4D43-B04F-0964D69CB5EF}" presName="node" presStyleLbl="node1" presStyleIdx="0" presStyleCnt="5" custScaleX="122543" custScaleY="123465">
        <dgm:presLayoutVars>
          <dgm:bulletEnabled val="1"/>
        </dgm:presLayoutVars>
      </dgm:prSet>
      <dgm:spPr/>
    </dgm:pt>
    <dgm:pt modelId="{A579A32B-07D6-2441-A070-23EC34500342}" type="pres">
      <dgm:prSet presAssocID="{495618D7-5265-4D43-B04F-0964D69CB5EF}" presName="dummy" presStyleCnt="0"/>
      <dgm:spPr/>
    </dgm:pt>
    <dgm:pt modelId="{C9D3FFDD-1BB2-D54D-BE3E-57BEB19BFF40}" type="pres">
      <dgm:prSet presAssocID="{6F4B7BF3-2E55-3149-AE43-BE7C2BC34120}" presName="sibTrans" presStyleLbl="sibTrans2D1" presStyleIdx="0" presStyleCnt="5"/>
      <dgm:spPr/>
    </dgm:pt>
    <dgm:pt modelId="{C9671DD9-D932-C941-B442-BCC57B3D5694}" type="pres">
      <dgm:prSet presAssocID="{AAE8A2DB-1E13-E549-A361-96CE93592D30}" presName="node" presStyleLbl="node1" presStyleIdx="1" presStyleCnt="5" custScaleX="123153" custScaleY="122028">
        <dgm:presLayoutVars>
          <dgm:bulletEnabled val="1"/>
        </dgm:presLayoutVars>
      </dgm:prSet>
      <dgm:spPr/>
    </dgm:pt>
    <dgm:pt modelId="{5068654E-DFB4-8842-84B5-157331E037B7}" type="pres">
      <dgm:prSet presAssocID="{AAE8A2DB-1E13-E549-A361-96CE93592D30}" presName="dummy" presStyleCnt="0"/>
      <dgm:spPr/>
    </dgm:pt>
    <dgm:pt modelId="{27C15CB2-A1DD-A74B-B319-B678E83092B9}" type="pres">
      <dgm:prSet presAssocID="{FEFA2755-C73D-2843-9E3A-9155F444CFB5}" presName="sibTrans" presStyleLbl="sibTrans2D1" presStyleIdx="1" presStyleCnt="5"/>
      <dgm:spPr/>
    </dgm:pt>
    <dgm:pt modelId="{26CBA549-428D-D84E-8BCE-C9EE09836C2B}" type="pres">
      <dgm:prSet presAssocID="{7F9F8819-B5E6-3543-AFCD-9EAD0FC0DE3A}" presName="node" presStyleLbl="node1" presStyleIdx="2" presStyleCnt="5" custScaleX="121741" custScaleY="122515">
        <dgm:presLayoutVars>
          <dgm:bulletEnabled val="1"/>
        </dgm:presLayoutVars>
      </dgm:prSet>
      <dgm:spPr/>
    </dgm:pt>
    <dgm:pt modelId="{CB740250-204B-6B4A-BF54-DAA0647B7BA6}" type="pres">
      <dgm:prSet presAssocID="{7F9F8819-B5E6-3543-AFCD-9EAD0FC0DE3A}" presName="dummy" presStyleCnt="0"/>
      <dgm:spPr/>
    </dgm:pt>
    <dgm:pt modelId="{1C88F6A9-FF4F-CA4B-933C-C05B6962A9CE}" type="pres">
      <dgm:prSet presAssocID="{CAD0A1C0-326E-A048-93C5-E2621DED0640}" presName="sibTrans" presStyleLbl="sibTrans2D1" presStyleIdx="2" presStyleCnt="5"/>
      <dgm:spPr/>
    </dgm:pt>
    <dgm:pt modelId="{4BD032E0-EA23-DD4A-9AB5-162658365298}" type="pres">
      <dgm:prSet presAssocID="{D0204C74-C810-4B4A-AA2B-A117F2ABD9DB}" presName="node" presStyleLbl="node1" presStyleIdx="3" presStyleCnt="5" custScaleX="123219" custScaleY="122062">
        <dgm:presLayoutVars>
          <dgm:bulletEnabled val="1"/>
        </dgm:presLayoutVars>
      </dgm:prSet>
      <dgm:spPr/>
    </dgm:pt>
    <dgm:pt modelId="{6EEF28CA-9F49-5B47-8C52-BEAC033AE89E}" type="pres">
      <dgm:prSet presAssocID="{D0204C74-C810-4B4A-AA2B-A117F2ABD9DB}" presName="dummy" presStyleCnt="0"/>
      <dgm:spPr/>
    </dgm:pt>
    <dgm:pt modelId="{97EE9B35-0793-2B49-83BC-D24FBC20C337}" type="pres">
      <dgm:prSet presAssocID="{60CAC338-5F6E-2546-B5D2-6F8DA9355005}" presName="sibTrans" presStyleLbl="sibTrans2D1" presStyleIdx="3" presStyleCnt="5"/>
      <dgm:spPr/>
    </dgm:pt>
    <dgm:pt modelId="{43EB093F-F96A-4144-9E2A-A014C3289959}" type="pres">
      <dgm:prSet presAssocID="{DCDCCEDF-C88B-3049-80B8-707EDC6EE94D}" presName="node" presStyleLbl="node1" presStyleIdx="4" presStyleCnt="5" custScaleX="122883" custScaleY="123221">
        <dgm:presLayoutVars>
          <dgm:bulletEnabled val="1"/>
        </dgm:presLayoutVars>
      </dgm:prSet>
      <dgm:spPr/>
    </dgm:pt>
    <dgm:pt modelId="{202540B1-8992-BA49-A192-BA9765D2A0EC}" type="pres">
      <dgm:prSet presAssocID="{DCDCCEDF-C88B-3049-80B8-707EDC6EE94D}" presName="dummy" presStyleCnt="0"/>
      <dgm:spPr/>
    </dgm:pt>
    <dgm:pt modelId="{BE3CDA31-07D7-5640-9B3D-F120D9AB8EAA}" type="pres">
      <dgm:prSet presAssocID="{2AF766D1-A4CC-B446-B9AC-09223308BF21}" presName="sibTrans" presStyleLbl="sibTrans2D1" presStyleIdx="4" presStyleCnt="5"/>
      <dgm:spPr/>
    </dgm:pt>
  </dgm:ptLst>
  <dgm:cxnLst>
    <dgm:cxn modelId="{0C26FA00-F21B-AA45-AC91-47D7FE32F5E4}" type="presOf" srcId="{DCDCCEDF-C88B-3049-80B8-707EDC6EE94D}" destId="{43EB093F-F96A-4144-9E2A-A014C3289959}" srcOrd="0" destOrd="0" presId="urn:microsoft.com/office/officeart/2005/8/layout/radial6"/>
    <dgm:cxn modelId="{695CDA05-877C-7D42-A28A-26FBDA9DCBAE}" type="presOf" srcId="{6F4B7BF3-2E55-3149-AE43-BE7C2BC34120}" destId="{C9D3FFDD-1BB2-D54D-BE3E-57BEB19BFF40}" srcOrd="0" destOrd="0" presId="urn:microsoft.com/office/officeart/2005/8/layout/radial6"/>
    <dgm:cxn modelId="{5344831E-3162-2641-BE3A-6259F753213F}" type="presOf" srcId="{7F9F8819-B5E6-3543-AFCD-9EAD0FC0DE3A}" destId="{26CBA549-428D-D84E-8BCE-C9EE09836C2B}" srcOrd="0" destOrd="0" presId="urn:microsoft.com/office/officeart/2005/8/layout/radial6"/>
    <dgm:cxn modelId="{D07F6337-16CF-3040-B86A-C2B6816BFE75}" srcId="{CA2C1A8D-F468-D44E-9FB6-04D1874F6096}" destId="{7F9F8819-B5E6-3543-AFCD-9EAD0FC0DE3A}" srcOrd="2" destOrd="0" parTransId="{C81B3257-AD63-F04D-A8C2-BD37344B5694}" sibTransId="{CAD0A1C0-326E-A048-93C5-E2621DED0640}"/>
    <dgm:cxn modelId="{AA73D83E-77E8-894D-9056-DFD1D0C3AAE5}" type="presOf" srcId="{FEFA2755-C73D-2843-9E3A-9155F444CFB5}" destId="{27C15CB2-A1DD-A74B-B319-B678E83092B9}" srcOrd="0" destOrd="0" presId="urn:microsoft.com/office/officeart/2005/8/layout/radial6"/>
    <dgm:cxn modelId="{78952748-1404-CF4A-AB0E-D71BFBB2026D}" srcId="{CA2C1A8D-F468-D44E-9FB6-04D1874F6096}" destId="{AAE8A2DB-1E13-E549-A361-96CE93592D30}" srcOrd="1" destOrd="0" parTransId="{532CF279-CDED-794D-85A0-1EA0DE959EA7}" sibTransId="{FEFA2755-C73D-2843-9E3A-9155F444CFB5}"/>
    <dgm:cxn modelId="{C518484E-8727-3542-B6A8-873D27481894}" srcId="{CA2C1A8D-F468-D44E-9FB6-04D1874F6096}" destId="{495618D7-5265-4D43-B04F-0964D69CB5EF}" srcOrd="0" destOrd="0" parTransId="{9D109D5B-D9DB-004F-BD4C-F0B037C7E08D}" sibTransId="{6F4B7BF3-2E55-3149-AE43-BE7C2BC34120}"/>
    <dgm:cxn modelId="{711D144F-37FB-0F4F-BBEA-51FC8B91D076}" type="presOf" srcId="{2AF766D1-A4CC-B446-B9AC-09223308BF21}" destId="{BE3CDA31-07D7-5640-9B3D-F120D9AB8EAA}" srcOrd="0" destOrd="0" presId="urn:microsoft.com/office/officeart/2005/8/layout/radial6"/>
    <dgm:cxn modelId="{002CB65C-123D-8E4E-84F8-3AF5795E60C3}" type="presOf" srcId="{AAE8A2DB-1E13-E549-A361-96CE93592D30}" destId="{C9671DD9-D932-C941-B442-BCC57B3D5694}" srcOrd="0" destOrd="0" presId="urn:microsoft.com/office/officeart/2005/8/layout/radial6"/>
    <dgm:cxn modelId="{8BA9EC94-D136-D541-98DE-7800F59A9D63}" srcId="{A309EBF5-D997-B04F-9951-9B000793A896}" destId="{CA2C1A8D-F468-D44E-9FB6-04D1874F6096}" srcOrd="0" destOrd="0" parTransId="{242AC29B-BF48-C944-B48A-67B0AF74A844}" sibTransId="{2B1ACEB6-256F-B747-89A6-972F048AE62E}"/>
    <dgm:cxn modelId="{E5EA929B-D9F1-A945-9270-A4ADED484620}" type="presOf" srcId="{60CAC338-5F6E-2546-B5D2-6F8DA9355005}" destId="{97EE9B35-0793-2B49-83BC-D24FBC20C337}" srcOrd="0" destOrd="0" presId="urn:microsoft.com/office/officeart/2005/8/layout/radial6"/>
    <dgm:cxn modelId="{E4BB739D-5CA3-DE4B-8E40-432E83707C15}" type="presOf" srcId="{CAD0A1C0-326E-A048-93C5-E2621DED0640}" destId="{1C88F6A9-FF4F-CA4B-933C-C05B6962A9CE}" srcOrd="0" destOrd="0" presId="urn:microsoft.com/office/officeart/2005/8/layout/radial6"/>
    <dgm:cxn modelId="{13E429A8-EBF1-D341-A6DA-8CD74F9EB787}" type="presOf" srcId="{495618D7-5265-4D43-B04F-0964D69CB5EF}" destId="{FF4708F8-BF78-7341-B326-C2BBAB4B43F6}" srcOrd="0" destOrd="0" presId="urn:microsoft.com/office/officeart/2005/8/layout/radial6"/>
    <dgm:cxn modelId="{A5929CA8-93A6-F14C-99BC-066907D80DC7}" type="presOf" srcId="{D0204C74-C810-4B4A-AA2B-A117F2ABD9DB}" destId="{4BD032E0-EA23-DD4A-9AB5-162658365298}" srcOrd="0" destOrd="0" presId="urn:microsoft.com/office/officeart/2005/8/layout/radial6"/>
    <dgm:cxn modelId="{0C1B36B3-4276-194B-ADD9-FA68FA217BAA}" type="presOf" srcId="{CA2C1A8D-F468-D44E-9FB6-04D1874F6096}" destId="{77BCF386-0EB3-DB4B-AB42-955726A87C73}" srcOrd="0" destOrd="0" presId="urn:microsoft.com/office/officeart/2005/8/layout/radial6"/>
    <dgm:cxn modelId="{2EF369CD-DBBF-1649-8699-277517931F63}" srcId="{CA2C1A8D-F468-D44E-9FB6-04D1874F6096}" destId="{D0204C74-C810-4B4A-AA2B-A117F2ABD9DB}" srcOrd="3" destOrd="0" parTransId="{41E11A28-5103-C044-83F2-FEBA2668B529}" sibTransId="{60CAC338-5F6E-2546-B5D2-6F8DA9355005}"/>
    <dgm:cxn modelId="{521C6FD1-0BB4-1D46-B81A-F4FD65DC6115}" srcId="{CA2C1A8D-F468-D44E-9FB6-04D1874F6096}" destId="{DCDCCEDF-C88B-3049-80B8-707EDC6EE94D}" srcOrd="4" destOrd="0" parTransId="{8217422A-18A2-2748-B538-589FB88FF2B4}" sibTransId="{2AF766D1-A4CC-B446-B9AC-09223308BF21}"/>
    <dgm:cxn modelId="{50F0BCD1-4991-674B-8DC7-506C205C4A59}" type="presOf" srcId="{A309EBF5-D997-B04F-9951-9B000793A896}" destId="{0760A4D9-ECE1-2947-AA72-41E7AF2BB2FD}" srcOrd="0" destOrd="0" presId="urn:microsoft.com/office/officeart/2005/8/layout/radial6"/>
    <dgm:cxn modelId="{5568F086-B38C-004A-BCBE-7A216BA56DB5}" type="presParOf" srcId="{0760A4D9-ECE1-2947-AA72-41E7AF2BB2FD}" destId="{77BCF386-0EB3-DB4B-AB42-955726A87C73}" srcOrd="0" destOrd="0" presId="urn:microsoft.com/office/officeart/2005/8/layout/radial6"/>
    <dgm:cxn modelId="{0E9EF029-33DE-CE45-9815-05A99F91C6A2}" type="presParOf" srcId="{0760A4D9-ECE1-2947-AA72-41E7AF2BB2FD}" destId="{FF4708F8-BF78-7341-B326-C2BBAB4B43F6}" srcOrd="1" destOrd="0" presId="urn:microsoft.com/office/officeart/2005/8/layout/radial6"/>
    <dgm:cxn modelId="{3701AD92-9E80-A14F-8D26-A2B3B2D00155}" type="presParOf" srcId="{0760A4D9-ECE1-2947-AA72-41E7AF2BB2FD}" destId="{A579A32B-07D6-2441-A070-23EC34500342}" srcOrd="2" destOrd="0" presId="urn:microsoft.com/office/officeart/2005/8/layout/radial6"/>
    <dgm:cxn modelId="{5CD6DC23-7108-5D4D-9BEB-50D4A6402B24}" type="presParOf" srcId="{0760A4D9-ECE1-2947-AA72-41E7AF2BB2FD}" destId="{C9D3FFDD-1BB2-D54D-BE3E-57BEB19BFF40}" srcOrd="3" destOrd="0" presId="urn:microsoft.com/office/officeart/2005/8/layout/radial6"/>
    <dgm:cxn modelId="{C561BF83-FF75-CF45-80AA-9DDCCF126E85}" type="presParOf" srcId="{0760A4D9-ECE1-2947-AA72-41E7AF2BB2FD}" destId="{C9671DD9-D932-C941-B442-BCC57B3D5694}" srcOrd="4" destOrd="0" presId="urn:microsoft.com/office/officeart/2005/8/layout/radial6"/>
    <dgm:cxn modelId="{277BBE02-4C64-5142-93F1-4569AA3DDF13}" type="presParOf" srcId="{0760A4D9-ECE1-2947-AA72-41E7AF2BB2FD}" destId="{5068654E-DFB4-8842-84B5-157331E037B7}" srcOrd="5" destOrd="0" presId="urn:microsoft.com/office/officeart/2005/8/layout/radial6"/>
    <dgm:cxn modelId="{C4A5F4D8-06BD-3F46-8C15-8047006E5F21}" type="presParOf" srcId="{0760A4D9-ECE1-2947-AA72-41E7AF2BB2FD}" destId="{27C15CB2-A1DD-A74B-B319-B678E83092B9}" srcOrd="6" destOrd="0" presId="urn:microsoft.com/office/officeart/2005/8/layout/radial6"/>
    <dgm:cxn modelId="{DD39C807-0560-D741-8D83-65A14315C7EB}" type="presParOf" srcId="{0760A4D9-ECE1-2947-AA72-41E7AF2BB2FD}" destId="{26CBA549-428D-D84E-8BCE-C9EE09836C2B}" srcOrd="7" destOrd="0" presId="urn:microsoft.com/office/officeart/2005/8/layout/radial6"/>
    <dgm:cxn modelId="{1D5F5793-E5CF-E840-AE30-5572CF53A866}" type="presParOf" srcId="{0760A4D9-ECE1-2947-AA72-41E7AF2BB2FD}" destId="{CB740250-204B-6B4A-BF54-DAA0647B7BA6}" srcOrd="8" destOrd="0" presId="urn:microsoft.com/office/officeart/2005/8/layout/radial6"/>
    <dgm:cxn modelId="{1092C9E5-6DE2-2F47-B72B-56DBE594B11F}" type="presParOf" srcId="{0760A4D9-ECE1-2947-AA72-41E7AF2BB2FD}" destId="{1C88F6A9-FF4F-CA4B-933C-C05B6962A9CE}" srcOrd="9" destOrd="0" presId="urn:microsoft.com/office/officeart/2005/8/layout/radial6"/>
    <dgm:cxn modelId="{5EBDAD06-BE7E-AC45-98A0-31008DE62434}" type="presParOf" srcId="{0760A4D9-ECE1-2947-AA72-41E7AF2BB2FD}" destId="{4BD032E0-EA23-DD4A-9AB5-162658365298}" srcOrd="10" destOrd="0" presId="urn:microsoft.com/office/officeart/2005/8/layout/radial6"/>
    <dgm:cxn modelId="{03C0229A-7499-964D-9C5B-09F8E292D27E}" type="presParOf" srcId="{0760A4D9-ECE1-2947-AA72-41E7AF2BB2FD}" destId="{6EEF28CA-9F49-5B47-8C52-BEAC033AE89E}" srcOrd="11" destOrd="0" presId="urn:microsoft.com/office/officeart/2005/8/layout/radial6"/>
    <dgm:cxn modelId="{28C259FC-38A4-0045-B939-3593A03D1BE4}" type="presParOf" srcId="{0760A4D9-ECE1-2947-AA72-41E7AF2BB2FD}" destId="{97EE9B35-0793-2B49-83BC-D24FBC20C337}" srcOrd="12" destOrd="0" presId="urn:microsoft.com/office/officeart/2005/8/layout/radial6"/>
    <dgm:cxn modelId="{29FD745A-BB59-954C-8215-82609325D0A0}" type="presParOf" srcId="{0760A4D9-ECE1-2947-AA72-41E7AF2BB2FD}" destId="{43EB093F-F96A-4144-9E2A-A014C3289959}" srcOrd="13" destOrd="0" presId="urn:microsoft.com/office/officeart/2005/8/layout/radial6"/>
    <dgm:cxn modelId="{6E98E14D-EC7C-7848-B333-C416E809334B}" type="presParOf" srcId="{0760A4D9-ECE1-2947-AA72-41E7AF2BB2FD}" destId="{202540B1-8992-BA49-A192-BA9765D2A0EC}" srcOrd="14" destOrd="0" presId="urn:microsoft.com/office/officeart/2005/8/layout/radial6"/>
    <dgm:cxn modelId="{D85A08B7-B735-0143-AB9E-3A5296A48011}" type="presParOf" srcId="{0760A4D9-ECE1-2947-AA72-41E7AF2BB2FD}" destId="{BE3CDA31-07D7-5640-9B3D-F120D9AB8EAA}"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127D712-D392-2642-8685-F56E616CD356}"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66D2137E-8E81-7141-B78B-682F6FEEA678}">
      <dgm:prSet phldrT="[Text]" custT="1"/>
      <dgm:spPr/>
      <dgm:t>
        <a:bodyPr/>
        <a:lstStyle/>
        <a:p>
          <a:r>
            <a:rPr lang="en-US" sz="2000" b="1" dirty="0">
              <a:latin typeface="Times New Roman" panose="02020603050405020304" pitchFamily="18" charset="0"/>
              <a:cs typeface="Times New Roman" panose="02020603050405020304" pitchFamily="18" charset="0"/>
            </a:rPr>
            <a:t>Explosive Data Growth</a:t>
          </a:r>
          <a:endParaRPr lang="en-US" sz="2000" dirty="0">
            <a:latin typeface="Times New Roman" panose="02020603050405020304" pitchFamily="18" charset="0"/>
            <a:cs typeface="Times New Roman" panose="02020603050405020304" pitchFamily="18" charset="0"/>
          </a:endParaRPr>
        </a:p>
      </dgm:t>
    </dgm:pt>
    <dgm:pt modelId="{283CF70B-F320-2B49-A5D0-975317CAF064}" type="parTrans" cxnId="{F8B29063-B32E-2D4D-B997-45E97FAA093D}">
      <dgm:prSet/>
      <dgm:spPr/>
      <dgm:t>
        <a:bodyPr/>
        <a:lstStyle/>
        <a:p>
          <a:endParaRPr lang="en-US"/>
        </a:p>
      </dgm:t>
    </dgm:pt>
    <dgm:pt modelId="{7AD0E9A6-5734-6B44-9DCF-4D3C24FD2938}" type="sibTrans" cxnId="{F8B29063-B32E-2D4D-B997-45E97FAA093D}">
      <dgm:prSet/>
      <dgm:spPr/>
      <dgm:t>
        <a:bodyPr/>
        <a:lstStyle/>
        <a:p>
          <a:endParaRPr lang="en-US"/>
        </a:p>
      </dgm:t>
    </dgm:pt>
    <dgm:pt modelId="{34988DD5-839C-4942-860E-6DE02BE2088A}">
      <dgm:prSet phldrT="[Text]"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Times New Roman" panose="02020603050405020304" pitchFamily="18" charset="0"/>
              <a:cs typeface="Times New Roman" panose="02020603050405020304" pitchFamily="18" charset="0"/>
            </a:rPr>
            <a:t>1.13 trillion MB of data created in 2021 — equivalent to 129,000 years of HD video</a:t>
          </a:r>
        </a:p>
      </dgm:t>
    </dgm:pt>
    <dgm:pt modelId="{992CAF5F-53DA-2C4A-9111-E6A78BA77842}" type="parTrans" cxnId="{E5B724AD-0AFD-0C46-9CB4-BC1C2A0616BE}">
      <dgm:prSet/>
      <dgm:spPr/>
      <dgm:t>
        <a:bodyPr/>
        <a:lstStyle/>
        <a:p>
          <a:endParaRPr lang="en-US"/>
        </a:p>
      </dgm:t>
    </dgm:pt>
    <dgm:pt modelId="{AC123C59-65F4-B841-A53B-406FA7F0E36A}" type="sibTrans" cxnId="{E5B724AD-0AFD-0C46-9CB4-BC1C2A0616BE}">
      <dgm:prSet/>
      <dgm:spPr/>
      <dgm:t>
        <a:bodyPr/>
        <a:lstStyle/>
        <a:p>
          <a:endParaRPr lang="en-US"/>
        </a:p>
      </dgm:t>
    </dgm:pt>
    <dgm:pt modelId="{2D72868C-6528-B148-98F7-5049317F075A}">
      <dgm:prSet phldrT="[Text]" custT="1"/>
      <dgm:spPr/>
      <dgm:t>
        <a:bodyPr/>
        <a:lstStyle/>
        <a:p>
          <a:r>
            <a:rPr lang="en-US" sz="2000" b="1" dirty="0">
              <a:latin typeface="Times New Roman" panose="02020603050405020304" pitchFamily="18" charset="0"/>
              <a:cs typeface="Times New Roman" panose="02020603050405020304" pitchFamily="18" charset="0"/>
            </a:rPr>
            <a:t>Shortage of Skilled Professionals</a:t>
          </a:r>
          <a:endParaRPr lang="en-US" sz="2000" dirty="0">
            <a:latin typeface="Times New Roman" panose="02020603050405020304" pitchFamily="18" charset="0"/>
            <a:cs typeface="Times New Roman" panose="02020603050405020304" pitchFamily="18" charset="0"/>
          </a:endParaRPr>
        </a:p>
      </dgm:t>
    </dgm:pt>
    <dgm:pt modelId="{A37F454C-58AC-8D48-A71B-7C35E69178B7}" type="parTrans" cxnId="{ADF206DD-E753-1941-8469-71D191EFA508}">
      <dgm:prSet/>
      <dgm:spPr/>
      <dgm:t>
        <a:bodyPr/>
        <a:lstStyle/>
        <a:p>
          <a:endParaRPr lang="en-US"/>
        </a:p>
      </dgm:t>
    </dgm:pt>
    <dgm:pt modelId="{7D5A4320-A361-914C-9AAD-8F8697411FB3}" type="sibTrans" cxnId="{ADF206DD-E753-1941-8469-71D191EFA508}">
      <dgm:prSet/>
      <dgm:spPr/>
      <dgm:t>
        <a:bodyPr/>
        <a:lstStyle/>
        <a:p>
          <a:endParaRPr lang="en-US"/>
        </a:p>
      </dgm:t>
    </dgm:pt>
    <dgm:pt modelId="{B427E71B-E245-084B-A64C-F8F65AD6E915}">
      <dgm:prSet phldrT="[Text]" custT="1"/>
      <dgm:spPr/>
      <dgm:t>
        <a:bodyPr/>
        <a:lstStyle/>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Companies cite a lack of analytical skills to extract insights from data</a:t>
          </a:r>
        </a:p>
      </dgm:t>
    </dgm:pt>
    <dgm:pt modelId="{15BB7D6F-7D34-4846-9D29-2FBC6CB50012}" type="parTrans" cxnId="{A9BB8F4B-92C6-6C43-A263-8D3C3E18FD98}">
      <dgm:prSet/>
      <dgm:spPr/>
      <dgm:t>
        <a:bodyPr/>
        <a:lstStyle/>
        <a:p>
          <a:endParaRPr lang="en-US"/>
        </a:p>
      </dgm:t>
    </dgm:pt>
    <dgm:pt modelId="{BC5978C1-951D-4546-B39F-BF204FBF64FF}" type="sibTrans" cxnId="{A9BB8F4B-92C6-6C43-A263-8D3C3E18FD98}">
      <dgm:prSet/>
      <dgm:spPr/>
      <dgm:t>
        <a:bodyPr/>
        <a:lstStyle/>
        <a:p>
          <a:endParaRPr lang="en-US"/>
        </a:p>
      </dgm:t>
    </dgm:pt>
    <dgm:pt modelId="{EA62AFB8-646C-3340-91EE-982C36068F7F}">
      <dgm:prSet phldrT="[Text]" custT="1"/>
      <dgm:spPr/>
      <dgm:t>
        <a:bodyPr/>
        <a:lstStyle/>
        <a:p>
          <a:r>
            <a:rPr lang="en-US" sz="2000" b="1" dirty="0">
              <a:latin typeface="Times New Roman" panose="02020603050405020304" pitchFamily="18" charset="0"/>
              <a:cs typeface="Times New Roman" panose="02020603050405020304" pitchFamily="18" charset="0"/>
            </a:rPr>
            <a:t>Future Job Growth</a:t>
          </a:r>
          <a:endParaRPr lang="en-US" sz="2000" dirty="0">
            <a:latin typeface="Times New Roman" panose="02020603050405020304" pitchFamily="18" charset="0"/>
            <a:cs typeface="Times New Roman" panose="02020603050405020304" pitchFamily="18" charset="0"/>
          </a:endParaRPr>
        </a:p>
      </dgm:t>
    </dgm:pt>
    <dgm:pt modelId="{10E58442-6A58-D141-A36F-394F23841ADA}" type="parTrans" cxnId="{C807B02A-73BC-F447-A98A-9701F3EC4F49}">
      <dgm:prSet/>
      <dgm:spPr/>
      <dgm:t>
        <a:bodyPr/>
        <a:lstStyle/>
        <a:p>
          <a:endParaRPr lang="en-US"/>
        </a:p>
      </dgm:t>
    </dgm:pt>
    <dgm:pt modelId="{422A6FFC-128A-B041-8E41-CE92DE382E50}" type="sibTrans" cxnId="{C807B02A-73BC-F447-A98A-9701F3EC4F49}">
      <dgm:prSet/>
      <dgm:spPr/>
      <dgm:t>
        <a:bodyPr/>
        <a:lstStyle/>
        <a:p>
          <a:endParaRPr lang="en-US"/>
        </a:p>
      </dgm:t>
    </dgm:pt>
    <dgm:pt modelId="{C3B6921E-1FD0-264F-8B54-E5937023F971}">
      <dgm:prSet custT="1"/>
      <dgm:spPr/>
      <dgm:t>
        <a:bodyPr/>
        <a:lstStyle/>
        <a:p>
          <a:pPr>
            <a:buNone/>
          </a:pPr>
          <a:r>
            <a:rPr lang="en-US" sz="2000" dirty="0">
              <a:latin typeface="Times New Roman" panose="02020603050405020304" pitchFamily="18" charset="0"/>
              <a:cs typeface="Times New Roman" panose="02020603050405020304" pitchFamily="18" charset="0"/>
            </a:rPr>
            <a:t>U.S. Bureau of Labor Statistics (BLS): Business Analytics jobs projected to grow by </a:t>
          </a:r>
          <a:r>
            <a:rPr lang="en-US" sz="2000" b="0" dirty="0">
              <a:latin typeface="Times New Roman" panose="02020603050405020304" pitchFamily="18" charset="0"/>
              <a:cs typeface="Times New Roman" panose="02020603050405020304" pitchFamily="18" charset="0"/>
            </a:rPr>
            <a:t>36% in the next decade</a:t>
          </a:r>
        </a:p>
      </dgm:t>
    </dgm:pt>
    <dgm:pt modelId="{749B7D78-1CB8-5542-A908-1C433C654FDA}" type="parTrans" cxnId="{4174B405-580C-0849-A441-750986451255}">
      <dgm:prSet/>
      <dgm:spPr/>
      <dgm:t>
        <a:bodyPr/>
        <a:lstStyle/>
        <a:p>
          <a:endParaRPr lang="en-US"/>
        </a:p>
      </dgm:t>
    </dgm:pt>
    <dgm:pt modelId="{45871FB3-E8D5-B648-BEC4-FE9E7C46A848}" type="sibTrans" cxnId="{4174B405-580C-0849-A441-750986451255}">
      <dgm:prSet/>
      <dgm:spPr/>
      <dgm:t>
        <a:bodyPr/>
        <a:lstStyle/>
        <a:p>
          <a:endParaRPr lang="en-US"/>
        </a:p>
      </dgm:t>
    </dgm:pt>
    <dgm:pt modelId="{5663F2F0-E81C-9140-91F7-62CAB31AECF8}">
      <dgm:prSet custT="1"/>
      <dgm:spPr/>
      <dgm:t>
        <a:bodyPr/>
        <a:lstStyle/>
        <a:p>
          <a:r>
            <a:rPr lang="en-US" sz="2000" b="1" dirty="0">
              <a:latin typeface="Times New Roman" panose="02020603050405020304" pitchFamily="18" charset="0"/>
              <a:cs typeface="Times New Roman" panose="02020603050405020304" pitchFamily="18" charset="0"/>
            </a:rPr>
            <a:t>Corporate Investments in AI and Analytics</a:t>
          </a:r>
          <a:endParaRPr lang="en-US" sz="2000" dirty="0">
            <a:latin typeface="Times New Roman" panose="02020603050405020304" pitchFamily="18" charset="0"/>
            <a:cs typeface="Times New Roman" panose="02020603050405020304" pitchFamily="18" charset="0"/>
          </a:endParaRPr>
        </a:p>
      </dgm:t>
    </dgm:pt>
    <dgm:pt modelId="{536AB740-4D38-7A4E-848F-7DA5B9CC024F}" type="parTrans" cxnId="{7E8C680B-457F-E14F-BCA0-E6B7235423F0}">
      <dgm:prSet/>
      <dgm:spPr/>
      <dgm:t>
        <a:bodyPr/>
        <a:lstStyle/>
        <a:p>
          <a:endParaRPr lang="en-US"/>
        </a:p>
      </dgm:t>
    </dgm:pt>
    <dgm:pt modelId="{8CE05CF6-F4CD-7147-9FB7-4A270CCB019A}" type="sibTrans" cxnId="{7E8C680B-457F-E14F-BCA0-E6B7235423F0}">
      <dgm:prSet/>
      <dgm:spPr/>
      <dgm:t>
        <a:bodyPr/>
        <a:lstStyle/>
        <a:p>
          <a:endParaRPr lang="en-US"/>
        </a:p>
      </dgm:t>
    </dgm:pt>
    <dgm:pt modelId="{308E9482-6453-D04C-B281-6E91A5678327}">
      <dgm:prSet custT="1"/>
      <dgm:spPr/>
      <dgm:t>
        <a:bodyPr/>
        <a:lstStyle/>
        <a:p>
          <a:pPr>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Firms spending $50M+ on Big Data/AI: Up from </a:t>
          </a:r>
          <a:r>
            <a:rPr lang="en-US" sz="2000" b="0" dirty="0">
              <a:latin typeface="Times New Roman" panose="02020603050405020304" pitchFamily="18" charset="0"/>
              <a:cs typeface="Times New Roman" panose="02020603050405020304" pitchFamily="18" charset="0"/>
            </a:rPr>
            <a:t>40% in 2018 to 65% in 2020</a:t>
          </a:r>
        </a:p>
      </dgm:t>
    </dgm:pt>
    <dgm:pt modelId="{C53C3B70-1BD5-EA45-B8E2-42EF3EF88C0F}" type="parTrans" cxnId="{9218EC0B-E6F4-3B4A-ABFE-211A34161E14}">
      <dgm:prSet/>
      <dgm:spPr/>
      <dgm:t>
        <a:bodyPr/>
        <a:lstStyle/>
        <a:p>
          <a:endParaRPr lang="en-US"/>
        </a:p>
      </dgm:t>
    </dgm:pt>
    <dgm:pt modelId="{BE0C7311-6E4A-2640-9944-BB2EE6B801E6}" type="sibTrans" cxnId="{9218EC0B-E6F4-3B4A-ABFE-211A34161E14}">
      <dgm:prSet/>
      <dgm:spPr/>
      <dgm:t>
        <a:bodyPr/>
        <a:lstStyle/>
        <a:p>
          <a:endParaRPr lang="en-US"/>
        </a:p>
      </dgm:t>
    </dgm:pt>
    <dgm:pt modelId="{4FCD9DA0-9C33-9C4B-9F8C-B97F23E2039E}">
      <dgm:prSet phldrT="[Text]"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latin typeface="Times New Roman" panose="02020603050405020304" pitchFamily="18" charset="0"/>
              <a:cs typeface="Times New Roman" panose="02020603050405020304" pitchFamily="18" charset="0"/>
            </a:rPr>
            <a:t>90% of all data ever created was generated in the last 2 years</a:t>
          </a:r>
        </a:p>
        <a:p>
          <a:pPr marL="228600" lvl="1" indent="0" defTabSz="1200150">
            <a:lnSpc>
              <a:spcPct val="90000"/>
            </a:lnSpc>
            <a:spcBef>
              <a:spcPct val="0"/>
            </a:spcBef>
            <a:spcAft>
              <a:spcPct val="15000"/>
            </a:spcAf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dgm:t>
    </dgm:pt>
    <dgm:pt modelId="{45CE042E-3C6E-744F-A16F-622A40EC8CE9}" type="parTrans" cxnId="{7A061D13-10F5-F44B-8A82-0ADA6C5405BB}">
      <dgm:prSet/>
      <dgm:spPr/>
      <dgm:t>
        <a:bodyPr/>
        <a:lstStyle/>
        <a:p>
          <a:endParaRPr lang="en-US"/>
        </a:p>
      </dgm:t>
    </dgm:pt>
    <dgm:pt modelId="{CDA969E9-7769-DB48-B641-119A6E8DDA7B}" type="sibTrans" cxnId="{7A061D13-10F5-F44B-8A82-0ADA6C5405BB}">
      <dgm:prSet/>
      <dgm:spPr/>
      <dgm:t>
        <a:bodyPr/>
        <a:lstStyle/>
        <a:p>
          <a:endParaRPr lang="en-US"/>
        </a:p>
      </dgm:t>
    </dgm:pt>
    <dgm:pt modelId="{260D2C4D-4750-BB41-9797-410001468E91}">
      <dgm:prSet phldrT="[Text]" custT="1"/>
      <dgm:spPr/>
      <dgm:t>
        <a:bodyPr/>
        <a:lstStyle/>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Growing demand for experts to convert raw data into actionable insights</a:t>
          </a:r>
        </a:p>
      </dgm:t>
    </dgm:pt>
    <dgm:pt modelId="{71A0E03B-5795-384E-B2E1-A0F81610BACB}" type="parTrans" cxnId="{9436DD16-3080-534E-8606-5DB52791D312}">
      <dgm:prSet/>
      <dgm:spPr/>
      <dgm:t>
        <a:bodyPr/>
        <a:lstStyle/>
        <a:p>
          <a:endParaRPr lang="en-US"/>
        </a:p>
      </dgm:t>
    </dgm:pt>
    <dgm:pt modelId="{BCCD1E93-B279-7A47-BF87-A1AC79734169}" type="sibTrans" cxnId="{9436DD16-3080-534E-8606-5DB52791D312}">
      <dgm:prSet/>
      <dgm:spPr/>
      <dgm:t>
        <a:bodyPr/>
        <a:lstStyle/>
        <a:p>
          <a:endParaRPr lang="en-US"/>
        </a:p>
      </dgm:t>
    </dgm:pt>
    <dgm:pt modelId="{3FB6CB7A-E62A-7C42-B837-A9E6BD7E2358}">
      <dgm:prSet custT="1"/>
      <dgm:spPr/>
      <dgm:t>
        <a:bodyPr/>
        <a:lstStyle/>
        <a:p>
          <a:pPr>
            <a:buFont typeface="Arial" panose="020B0604020202020204" pitchFamily="34" charset="0"/>
            <a:buNone/>
          </a:pPr>
          <a:r>
            <a:rPr lang="en-US" sz="2000" dirty="0">
              <a:latin typeface="Times New Roman" panose="02020603050405020304" pitchFamily="18" charset="0"/>
              <a:cs typeface="Times New Roman" panose="02020603050405020304" pitchFamily="18" charset="0"/>
            </a:rPr>
            <a:t>94% of businesses say analytics drives growth and transformation</a:t>
          </a:r>
        </a:p>
      </dgm:t>
    </dgm:pt>
    <dgm:pt modelId="{9DBE4495-E4A9-0540-A578-54707668851E}" type="parTrans" cxnId="{BF0AE62B-0910-3F4D-A687-6ABDDFFAB7F4}">
      <dgm:prSet/>
      <dgm:spPr/>
    </dgm:pt>
    <dgm:pt modelId="{34BC578E-42AB-8A4A-9C90-9A1176E3E7BD}" type="sibTrans" cxnId="{BF0AE62B-0910-3F4D-A687-6ABDDFFAB7F4}">
      <dgm:prSet/>
      <dgm:spPr/>
    </dgm:pt>
    <dgm:pt modelId="{0ADF6B03-7EBB-3647-9D89-B6535380B64E}" type="pres">
      <dgm:prSet presAssocID="{F127D712-D392-2642-8685-F56E616CD356}" presName="Name0" presStyleCnt="0">
        <dgm:presLayoutVars>
          <dgm:dir/>
          <dgm:animLvl val="lvl"/>
          <dgm:resizeHandles val="exact"/>
        </dgm:presLayoutVars>
      </dgm:prSet>
      <dgm:spPr/>
    </dgm:pt>
    <dgm:pt modelId="{3F6D50B2-7D38-9644-8327-A6695544AF08}" type="pres">
      <dgm:prSet presAssocID="{66D2137E-8E81-7141-B78B-682F6FEEA678}" presName="linNode" presStyleCnt="0"/>
      <dgm:spPr/>
    </dgm:pt>
    <dgm:pt modelId="{46B5B52D-FECD-334A-A543-9C5B4EF020B1}" type="pres">
      <dgm:prSet presAssocID="{66D2137E-8E81-7141-B78B-682F6FEEA678}" presName="parentText" presStyleLbl="node1" presStyleIdx="0" presStyleCnt="4">
        <dgm:presLayoutVars>
          <dgm:chMax val="1"/>
          <dgm:bulletEnabled val="1"/>
        </dgm:presLayoutVars>
      </dgm:prSet>
      <dgm:spPr/>
    </dgm:pt>
    <dgm:pt modelId="{223DE2A4-C489-5B42-8390-C61E3DEDA18F}" type="pres">
      <dgm:prSet presAssocID="{66D2137E-8E81-7141-B78B-682F6FEEA678}" presName="descendantText" presStyleLbl="alignAccFollowNode1" presStyleIdx="0" presStyleCnt="4" custScaleY="111535">
        <dgm:presLayoutVars>
          <dgm:bulletEnabled val="1"/>
        </dgm:presLayoutVars>
      </dgm:prSet>
      <dgm:spPr/>
    </dgm:pt>
    <dgm:pt modelId="{B002CB4B-7561-AB4B-8970-1E2F3CF4898C}" type="pres">
      <dgm:prSet presAssocID="{7AD0E9A6-5734-6B44-9DCF-4D3C24FD2938}" presName="sp" presStyleCnt="0"/>
      <dgm:spPr/>
    </dgm:pt>
    <dgm:pt modelId="{7E9F8A92-72A2-4E4E-BCFD-B7DC0330F2E3}" type="pres">
      <dgm:prSet presAssocID="{2D72868C-6528-B148-98F7-5049317F075A}" presName="linNode" presStyleCnt="0"/>
      <dgm:spPr/>
    </dgm:pt>
    <dgm:pt modelId="{D1A714BF-6839-6F46-8422-9031D0A9DDEF}" type="pres">
      <dgm:prSet presAssocID="{2D72868C-6528-B148-98F7-5049317F075A}" presName="parentText" presStyleLbl="node1" presStyleIdx="1" presStyleCnt="4">
        <dgm:presLayoutVars>
          <dgm:chMax val="1"/>
          <dgm:bulletEnabled val="1"/>
        </dgm:presLayoutVars>
      </dgm:prSet>
      <dgm:spPr/>
    </dgm:pt>
    <dgm:pt modelId="{AB861A24-66EA-9E4A-9810-8C491D4BE800}" type="pres">
      <dgm:prSet presAssocID="{2D72868C-6528-B148-98F7-5049317F075A}" presName="descendantText" presStyleLbl="alignAccFollowNode1" presStyleIdx="1" presStyleCnt="4" custScaleY="119505">
        <dgm:presLayoutVars>
          <dgm:bulletEnabled val="1"/>
        </dgm:presLayoutVars>
      </dgm:prSet>
      <dgm:spPr/>
    </dgm:pt>
    <dgm:pt modelId="{DA0392AB-F6A4-A746-8F55-185969A6F248}" type="pres">
      <dgm:prSet presAssocID="{7D5A4320-A361-914C-9AAD-8F8697411FB3}" presName="sp" presStyleCnt="0"/>
      <dgm:spPr/>
    </dgm:pt>
    <dgm:pt modelId="{6C6490F5-FEA9-704E-8689-56D8D2A4DAC4}" type="pres">
      <dgm:prSet presAssocID="{EA62AFB8-646C-3340-91EE-982C36068F7F}" presName="linNode" presStyleCnt="0"/>
      <dgm:spPr/>
    </dgm:pt>
    <dgm:pt modelId="{31E6BD54-CA8F-7C4C-8D66-E0D3E556A8BD}" type="pres">
      <dgm:prSet presAssocID="{EA62AFB8-646C-3340-91EE-982C36068F7F}" presName="parentText" presStyleLbl="node1" presStyleIdx="2" presStyleCnt="4">
        <dgm:presLayoutVars>
          <dgm:chMax val="1"/>
          <dgm:bulletEnabled val="1"/>
        </dgm:presLayoutVars>
      </dgm:prSet>
      <dgm:spPr/>
    </dgm:pt>
    <dgm:pt modelId="{FC0CD076-B849-4146-8F0D-9379C803BC69}" type="pres">
      <dgm:prSet presAssocID="{EA62AFB8-646C-3340-91EE-982C36068F7F}" presName="descendantText" presStyleLbl="alignAccFollowNode1" presStyleIdx="2" presStyleCnt="4">
        <dgm:presLayoutVars>
          <dgm:bulletEnabled val="1"/>
        </dgm:presLayoutVars>
      </dgm:prSet>
      <dgm:spPr/>
    </dgm:pt>
    <dgm:pt modelId="{62D4A904-B27F-4E46-A382-FC7D5A0DF982}" type="pres">
      <dgm:prSet presAssocID="{422A6FFC-128A-B041-8E41-CE92DE382E50}" presName="sp" presStyleCnt="0"/>
      <dgm:spPr/>
    </dgm:pt>
    <dgm:pt modelId="{CDB35FF0-2666-5145-B275-5D7ADC072191}" type="pres">
      <dgm:prSet presAssocID="{5663F2F0-E81C-9140-91F7-62CAB31AECF8}" presName="linNode" presStyleCnt="0"/>
      <dgm:spPr/>
    </dgm:pt>
    <dgm:pt modelId="{04C8F04D-33B9-9141-AE51-1DD03CD56080}" type="pres">
      <dgm:prSet presAssocID="{5663F2F0-E81C-9140-91F7-62CAB31AECF8}" presName="parentText" presStyleLbl="node1" presStyleIdx="3" presStyleCnt="4">
        <dgm:presLayoutVars>
          <dgm:chMax val="1"/>
          <dgm:bulletEnabled val="1"/>
        </dgm:presLayoutVars>
      </dgm:prSet>
      <dgm:spPr/>
    </dgm:pt>
    <dgm:pt modelId="{D9247675-E36E-6E48-84FD-CC01EAEA1113}" type="pres">
      <dgm:prSet presAssocID="{5663F2F0-E81C-9140-91F7-62CAB31AECF8}" presName="descendantText" presStyleLbl="alignAccFollowNode1" presStyleIdx="3" presStyleCnt="4" custScaleY="116031">
        <dgm:presLayoutVars>
          <dgm:bulletEnabled val="1"/>
        </dgm:presLayoutVars>
      </dgm:prSet>
      <dgm:spPr/>
    </dgm:pt>
  </dgm:ptLst>
  <dgm:cxnLst>
    <dgm:cxn modelId="{4174B405-580C-0849-A441-750986451255}" srcId="{EA62AFB8-646C-3340-91EE-982C36068F7F}" destId="{C3B6921E-1FD0-264F-8B54-E5937023F971}" srcOrd="0" destOrd="0" parTransId="{749B7D78-1CB8-5542-A908-1C433C654FDA}" sibTransId="{45871FB3-E8D5-B648-BEC4-FE9E7C46A848}"/>
    <dgm:cxn modelId="{F3A10A06-A914-4448-9AE5-13D69AFA9E85}" type="presOf" srcId="{3FB6CB7A-E62A-7C42-B837-A9E6BD7E2358}" destId="{D9247675-E36E-6E48-84FD-CC01EAEA1113}" srcOrd="0" destOrd="1" presId="urn:microsoft.com/office/officeart/2005/8/layout/vList5"/>
    <dgm:cxn modelId="{7E8C680B-457F-E14F-BCA0-E6B7235423F0}" srcId="{F127D712-D392-2642-8685-F56E616CD356}" destId="{5663F2F0-E81C-9140-91F7-62CAB31AECF8}" srcOrd="3" destOrd="0" parTransId="{536AB740-4D38-7A4E-848F-7DA5B9CC024F}" sibTransId="{8CE05CF6-F4CD-7147-9FB7-4A270CCB019A}"/>
    <dgm:cxn modelId="{9218EC0B-E6F4-3B4A-ABFE-211A34161E14}" srcId="{5663F2F0-E81C-9140-91F7-62CAB31AECF8}" destId="{308E9482-6453-D04C-B281-6E91A5678327}" srcOrd="0" destOrd="0" parTransId="{C53C3B70-1BD5-EA45-B8E2-42EF3EF88C0F}" sibTransId="{BE0C7311-6E4A-2640-9944-BB2EE6B801E6}"/>
    <dgm:cxn modelId="{4BF61D11-7BEB-7E4B-8AAF-BD3ADC9A8A65}" type="presOf" srcId="{F127D712-D392-2642-8685-F56E616CD356}" destId="{0ADF6B03-7EBB-3647-9D89-B6535380B64E}" srcOrd="0" destOrd="0" presId="urn:microsoft.com/office/officeart/2005/8/layout/vList5"/>
    <dgm:cxn modelId="{7A061D13-10F5-F44B-8A82-0ADA6C5405BB}" srcId="{66D2137E-8E81-7141-B78B-682F6FEEA678}" destId="{4FCD9DA0-9C33-9C4B-9F8C-B97F23E2039E}" srcOrd="1" destOrd="0" parTransId="{45CE042E-3C6E-744F-A16F-622A40EC8CE9}" sibTransId="{CDA969E9-7769-DB48-B641-119A6E8DDA7B}"/>
    <dgm:cxn modelId="{9436DD16-3080-534E-8606-5DB52791D312}" srcId="{2D72868C-6528-B148-98F7-5049317F075A}" destId="{260D2C4D-4750-BB41-9797-410001468E91}" srcOrd="1" destOrd="0" parTransId="{71A0E03B-5795-384E-B2E1-A0F81610BACB}" sibTransId="{BCCD1E93-B279-7A47-BF87-A1AC79734169}"/>
    <dgm:cxn modelId="{91141418-D8CF-3940-90EB-8F179D90D0AD}" type="presOf" srcId="{66D2137E-8E81-7141-B78B-682F6FEEA678}" destId="{46B5B52D-FECD-334A-A543-9C5B4EF020B1}" srcOrd="0" destOrd="0" presId="urn:microsoft.com/office/officeart/2005/8/layout/vList5"/>
    <dgm:cxn modelId="{F63CFF27-1402-1749-BD38-5F8EB6EB27A7}" type="presOf" srcId="{34988DD5-839C-4942-860E-6DE02BE2088A}" destId="{223DE2A4-C489-5B42-8390-C61E3DEDA18F}" srcOrd="0" destOrd="0" presId="urn:microsoft.com/office/officeart/2005/8/layout/vList5"/>
    <dgm:cxn modelId="{C807B02A-73BC-F447-A98A-9701F3EC4F49}" srcId="{F127D712-D392-2642-8685-F56E616CD356}" destId="{EA62AFB8-646C-3340-91EE-982C36068F7F}" srcOrd="2" destOrd="0" parTransId="{10E58442-6A58-D141-A36F-394F23841ADA}" sibTransId="{422A6FFC-128A-B041-8E41-CE92DE382E50}"/>
    <dgm:cxn modelId="{BF0AE62B-0910-3F4D-A687-6ABDDFFAB7F4}" srcId="{5663F2F0-E81C-9140-91F7-62CAB31AECF8}" destId="{3FB6CB7A-E62A-7C42-B837-A9E6BD7E2358}" srcOrd="1" destOrd="0" parTransId="{9DBE4495-E4A9-0540-A578-54707668851E}" sibTransId="{34BC578E-42AB-8A4A-9C90-9A1176E3E7BD}"/>
    <dgm:cxn modelId="{A329144B-22B5-7743-AA64-ADD1420A2646}" type="presOf" srcId="{5663F2F0-E81C-9140-91F7-62CAB31AECF8}" destId="{04C8F04D-33B9-9141-AE51-1DD03CD56080}" srcOrd="0" destOrd="0" presId="urn:microsoft.com/office/officeart/2005/8/layout/vList5"/>
    <dgm:cxn modelId="{A9BB8F4B-92C6-6C43-A263-8D3C3E18FD98}" srcId="{2D72868C-6528-B148-98F7-5049317F075A}" destId="{B427E71B-E245-084B-A64C-F8F65AD6E915}" srcOrd="0" destOrd="0" parTransId="{15BB7D6F-7D34-4846-9D29-2FBC6CB50012}" sibTransId="{BC5978C1-951D-4546-B39F-BF204FBF64FF}"/>
    <dgm:cxn modelId="{78399A5B-7D0C-5546-B9D4-3983631B5B7C}" type="presOf" srcId="{308E9482-6453-D04C-B281-6E91A5678327}" destId="{D9247675-E36E-6E48-84FD-CC01EAEA1113}" srcOrd="0" destOrd="0" presId="urn:microsoft.com/office/officeart/2005/8/layout/vList5"/>
    <dgm:cxn modelId="{F8B29063-B32E-2D4D-B997-45E97FAA093D}" srcId="{F127D712-D392-2642-8685-F56E616CD356}" destId="{66D2137E-8E81-7141-B78B-682F6FEEA678}" srcOrd="0" destOrd="0" parTransId="{283CF70B-F320-2B49-A5D0-975317CAF064}" sibTransId="{7AD0E9A6-5734-6B44-9DCF-4D3C24FD2938}"/>
    <dgm:cxn modelId="{F5BCAC68-5A91-6543-AB87-35D5F7D7613B}" type="presOf" srcId="{4FCD9DA0-9C33-9C4B-9F8C-B97F23E2039E}" destId="{223DE2A4-C489-5B42-8390-C61E3DEDA18F}" srcOrd="0" destOrd="1" presId="urn:microsoft.com/office/officeart/2005/8/layout/vList5"/>
    <dgm:cxn modelId="{0DB9526C-B787-A94C-AE14-DFC1D73807C8}" type="presOf" srcId="{B427E71B-E245-084B-A64C-F8F65AD6E915}" destId="{AB861A24-66EA-9E4A-9810-8C491D4BE800}" srcOrd="0" destOrd="0" presId="urn:microsoft.com/office/officeart/2005/8/layout/vList5"/>
    <dgm:cxn modelId="{0037DB6E-6D18-AC44-8069-EAD31B30C235}" type="presOf" srcId="{260D2C4D-4750-BB41-9797-410001468E91}" destId="{AB861A24-66EA-9E4A-9810-8C491D4BE800}" srcOrd="0" destOrd="1" presId="urn:microsoft.com/office/officeart/2005/8/layout/vList5"/>
    <dgm:cxn modelId="{7A20AB8F-7834-BE4D-9C9A-4ADB1E5F0245}" type="presOf" srcId="{2D72868C-6528-B148-98F7-5049317F075A}" destId="{D1A714BF-6839-6F46-8422-9031D0A9DDEF}" srcOrd="0" destOrd="0" presId="urn:microsoft.com/office/officeart/2005/8/layout/vList5"/>
    <dgm:cxn modelId="{8D077BAA-27F7-9546-B1FC-B2D51D4F92CD}" type="presOf" srcId="{EA62AFB8-646C-3340-91EE-982C36068F7F}" destId="{31E6BD54-CA8F-7C4C-8D66-E0D3E556A8BD}" srcOrd="0" destOrd="0" presId="urn:microsoft.com/office/officeart/2005/8/layout/vList5"/>
    <dgm:cxn modelId="{E5B724AD-0AFD-0C46-9CB4-BC1C2A0616BE}" srcId="{66D2137E-8E81-7141-B78B-682F6FEEA678}" destId="{34988DD5-839C-4942-860E-6DE02BE2088A}" srcOrd="0" destOrd="0" parTransId="{992CAF5F-53DA-2C4A-9111-E6A78BA77842}" sibTransId="{AC123C59-65F4-B841-A53B-406FA7F0E36A}"/>
    <dgm:cxn modelId="{D57E02C6-17BA-D241-A06B-2A7ADBF420E7}" type="presOf" srcId="{C3B6921E-1FD0-264F-8B54-E5937023F971}" destId="{FC0CD076-B849-4146-8F0D-9379C803BC69}" srcOrd="0" destOrd="0" presId="urn:microsoft.com/office/officeart/2005/8/layout/vList5"/>
    <dgm:cxn modelId="{ADF206DD-E753-1941-8469-71D191EFA508}" srcId="{F127D712-D392-2642-8685-F56E616CD356}" destId="{2D72868C-6528-B148-98F7-5049317F075A}" srcOrd="1" destOrd="0" parTransId="{A37F454C-58AC-8D48-A71B-7C35E69178B7}" sibTransId="{7D5A4320-A361-914C-9AAD-8F8697411FB3}"/>
    <dgm:cxn modelId="{1D8ADA5E-957D-7140-865B-01BEF766B387}" type="presParOf" srcId="{0ADF6B03-7EBB-3647-9D89-B6535380B64E}" destId="{3F6D50B2-7D38-9644-8327-A6695544AF08}" srcOrd="0" destOrd="0" presId="urn:microsoft.com/office/officeart/2005/8/layout/vList5"/>
    <dgm:cxn modelId="{E553A28E-7528-ED4F-9869-C57EB7B8A6C5}" type="presParOf" srcId="{3F6D50B2-7D38-9644-8327-A6695544AF08}" destId="{46B5B52D-FECD-334A-A543-9C5B4EF020B1}" srcOrd="0" destOrd="0" presId="urn:microsoft.com/office/officeart/2005/8/layout/vList5"/>
    <dgm:cxn modelId="{9236BE75-C9CA-7F4D-9BE6-EB9E41800657}" type="presParOf" srcId="{3F6D50B2-7D38-9644-8327-A6695544AF08}" destId="{223DE2A4-C489-5B42-8390-C61E3DEDA18F}" srcOrd="1" destOrd="0" presId="urn:microsoft.com/office/officeart/2005/8/layout/vList5"/>
    <dgm:cxn modelId="{3128CDF1-BBA1-CD42-893F-8B7BFCDBBECD}" type="presParOf" srcId="{0ADF6B03-7EBB-3647-9D89-B6535380B64E}" destId="{B002CB4B-7561-AB4B-8970-1E2F3CF4898C}" srcOrd="1" destOrd="0" presId="urn:microsoft.com/office/officeart/2005/8/layout/vList5"/>
    <dgm:cxn modelId="{2E7DB8EA-FFC1-494B-BAA4-032CDCA5688C}" type="presParOf" srcId="{0ADF6B03-7EBB-3647-9D89-B6535380B64E}" destId="{7E9F8A92-72A2-4E4E-BCFD-B7DC0330F2E3}" srcOrd="2" destOrd="0" presId="urn:microsoft.com/office/officeart/2005/8/layout/vList5"/>
    <dgm:cxn modelId="{B4771893-567D-9741-A031-AEF19EAE6F53}" type="presParOf" srcId="{7E9F8A92-72A2-4E4E-BCFD-B7DC0330F2E3}" destId="{D1A714BF-6839-6F46-8422-9031D0A9DDEF}" srcOrd="0" destOrd="0" presId="urn:microsoft.com/office/officeart/2005/8/layout/vList5"/>
    <dgm:cxn modelId="{FE37993F-7A13-7948-BA2B-B9E0C1C53455}" type="presParOf" srcId="{7E9F8A92-72A2-4E4E-BCFD-B7DC0330F2E3}" destId="{AB861A24-66EA-9E4A-9810-8C491D4BE800}" srcOrd="1" destOrd="0" presId="urn:microsoft.com/office/officeart/2005/8/layout/vList5"/>
    <dgm:cxn modelId="{046403D9-41A5-824A-94DD-A3A51B58894C}" type="presParOf" srcId="{0ADF6B03-7EBB-3647-9D89-B6535380B64E}" destId="{DA0392AB-F6A4-A746-8F55-185969A6F248}" srcOrd="3" destOrd="0" presId="urn:microsoft.com/office/officeart/2005/8/layout/vList5"/>
    <dgm:cxn modelId="{0F1BE825-A3F9-7D43-9590-FBFF99E0D248}" type="presParOf" srcId="{0ADF6B03-7EBB-3647-9D89-B6535380B64E}" destId="{6C6490F5-FEA9-704E-8689-56D8D2A4DAC4}" srcOrd="4" destOrd="0" presId="urn:microsoft.com/office/officeart/2005/8/layout/vList5"/>
    <dgm:cxn modelId="{A89D03E2-4B93-3444-BD3C-5F338CA58A64}" type="presParOf" srcId="{6C6490F5-FEA9-704E-8689-56D8D2A4DAC4}" destId="{31E6BD54-CA8F-7C4C-8D66-E0D3E556A8BD}" srcOrd="0" destOrd="0" presId="urn:microsoft.com/office/officeart/2005/8/layout/vList5"/>
    <dgm:cxn modelId="{C126B596-4E7F-C24E-B61A-07354C986E7F}" type="presParOf" srcId="{6C6490F5-FEA9-704E-8689-56D8D2A4DAC4}" destId="{FC0CD076-B849-4146-8F0D-9379C803BC69}" srcOrd="1" destOrd="0" presId="urn:microsoft.com/office/officeart/2005/8/layout/vList5"/>
    <dgm:cxn modelId="{0EB32932-C533-C64C-BA01-D9EF38BF5353}" type="presParOf" srcId="{0ADF6B03-7EBB-3647-9D89-B6535380B64E}" destId="{62D4A904-B27F-4E46-A382-FC7D5A0DF982}" srcOrd="5" destOrd="0" presId="urn:microsoft.com/office/officeart/2005/8/layout/vList5"/>
    <dgm:cxn modelId="{8F7DEE18-B371-AA43-8092-96045C6448F8}" type="presParOf" srcId="{0ADF6B03-7EBB-3647-9D89-B6535380B64E}" destId="{CDB35FF0-2666-5145-B275-5D7ADC072191}" srcOrd="6" destOrd="0" presId="urn:microsoft.com/office/officeart/2005/8/layout/vList5"/>
    <dgm:cxn modelId="{52A76D3C-FA45-A048-9FDC-43306130DE69}" type="presParOf" srcId="{CDB35FF0-2666-5145-B275-5D7ADC072191}" destId="{04C8F04D-33B9-9141-AE51-1DD03CD56080}" srcOrd="0" destOrd="0" presId="urn:microsoft.com/office/officeart/2005/8/layout/vList5"/>
    <dgm:cxn modelId="{3EFCECFE-480A-E44C-8D94-5776DFA15854}" type="presParOf" srcId="{CDB35FF0-2666-5145-B275-5D7ADC072191}" destId="{D9247675-E36E-6E48-84FD-CC01EAEA111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A7A08DA-AB2E-4BB3-A085-3B59EF4672F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4B2C1AB-F1FD-42E3-9E9F-C04252B2D2B8}">
      <dgm:prSet/>
      <dgm:spPr/>
      <dgm:t>
        <a:bodyPr/>
        <a:lstStyle/>
        <a:p>
          <a:pPr>
            <a:defRPr cap="all"/>
          </a:pPr>
          <a:r>
            <a:rPr lang="en-US"/>
            <a:t>Thank you</a:t>
          </a:r>
        </a:p>
      </dgm:t>
    </dgm:pt>
    <dgm:pt modelId="{EF083168-5A4B-47FD-BC3F-FE3DFAD40ED2}" type="parTrans" cxnId="{9C372967-02F9-4BF9-B85C-04D8D3245BB5}">
      <dgm:prSet/>
      <dgm:spPr/>
      <dgm:t>
        <a:bodyPr/>
        <a:lstStyle/>
        <a:p>
          <a:endParaRPr lang="en-US"/>
        </a:p>
      </dgm:t>
    </dgm:pt>
    <dgm:pt modelId="{829EC279-4BD8-4A19-8350-AA327EADF8E5}" type="sibTrans" cxnId="{9C372967-02F9-4BF9-B85C-04D8D3245BB5}">
      <dgm:prSet/>
      <dgm:spPr/>
      <dgm:t>
        <a:bodyPr/>
        <a:lstStyle/>
        <a:p>
          <a:endParaRPr lang="en-US"/>
        </a:p>
      </dgm:t>
    </dgm:pt>
    <dgm:pt modelId="{CF43EC59-C84C-405B-AE1B-8FA8DF0FE208}">
      <dgm:prSet/>
      <dgm:spPr/>
      <dgm:t>
        <a:bodyPr/>
        <a:lstStyle/>
        <a:p>
          <a:pPr>
            <a:defRPr cap="all"/>
          </a:pPr>
          <a:r>
            <a:rPr lang="en-US"/>
            <a:t>Questions?</a:t>
          </a:r>
        </a:p>
      </dgm:t>
    </dgm:pt>
    <dgm:pt modelId="{D05CE72D-53C2-459D-BFA3-F9E00B0FB93C}" type="parTrans" cxnId="{C55830D8-ABA3-484E-9E60-66E102A54CA5}">
      <dgm:prSet/>
      <dgm:spPr/>
      <dgm:t>
        <a:bodyPr/>
        <a:lstStyle/>
        <a:p>
          <a:endParaRPr lang="en-US"/>
        </a:p>
      </dgm:t>
    </dgm:pt>
    <dgm:pt modelId="{62D6B286-446E-4F28-825E-BA832CB401A6}" type="sibTrans" cxnId="{C55830D8-ABA3-484E-9E60-66E102A54CA5}">
      <dgm:prSet/>
      <dgm:spPr/>
      <dgm:t>
        <a:bodyPr/>
        <a:lstStyle/>
        <a:p>
          <a:endParaRPr lang="en-US"/>
        </a:p>
      </dgm:t>
    </dgm:pt>
    <dgm:pt modelId="{5F0A944D-62B9-4ADB-863F-5520F6A8E295}">
      <dgm:prSet/>
      <dgm:spPr/>
      <dgm:t>
        <a:bodyPr/>
        <a:lstStyle/>
        <a:p>
          <a:pPr>
            <a:defRPr cap="all"/>
          </a:pPr>
          <a:r>
            <a:rPr lang="en-US" dirty="0"/>
            <a:t>My email id: </a:t>
          </a:r>
          <a:r>
            <a:rPr lang="en-US" dirty="0">
              <a:hlinkClick xmlns:r="http://schemas.openxmlformats.org/officeDocument/2006/relationships" r:id="rId1"/>
            </a:rPr>
            <a:t>nikhil.narayane99@gmail.com</a:t>
          </a:r>
          <a:endParaRPr lang="en-US" dirty="0"/>
        </a:p>
      </dgm:t>
    </dgm:pt>
    <dgm:pt modelId="{03321FE2-7346-4FE9-B957-8657AE7F9B1E}" type="parTrans" cxnId="{AC8F6F8B-6F0C-464C-8DA7-77232F1EA9B3}">
      <dgm:prSet/>
      <dgm:spPr/>
      <dgm:t>
        <a:bodyPr/>
        <a:lstStyle/>
        <a:p>
          <a:endParaRPr lang="en-US"/>
        </a:p>
      </dgm:t>
    </dgm:pt>
    <dgm:pt modelId="{61FAC023-3C4D-4619-88B1-E3E35223AFC1}" type="sibTrans" cxnId="{AC8F6F8B-6F0C-464C-8DA7-77232F1EA9B3}">
      <dgm:prSet/>
      <dgm:spPr/>
      <dgm:t>
        <a:bodyPr/>
        <a:lstStyle/>
        <a:p>
          <a:endParaRPr lang="en-US"/>
        </a:p>
      </dgm:t>
    </dgm:pt>
    <dgm:pt modelId="{D72D7BDC-97DD-4476-B11B-21042484DA8D}">
      <dgm:prSet/>
      <dgm:spPr/>
      <dgm:t>
        <a:bodyPr/>
        <a:lstStyle/>
        <a:p>
          <a:pPr>
            <a:defRPr cap="all"/>
          </a:pPr>
          <a:r>
            <a:rPr lang="en-US"/>
            <a:t>My personal website: </a:t>
          </a:r>
          <a:r>
            <a:rPr lang="en-US">
              <a:hlinkClick xmlns:r="http://schemas.openxmlformats.org/officeDocument/2006/relationships" r:id="rId2"/>
            </a:rPr>
            <a:t>www.nikhil9.in</a:t>
          </a:r>
          <a:endParaRPr lang="en-US"/>
        </a:p>
      </dgm:t>
    </dgm:pt>
    <dgm:pt modelId="{9CA231AD-1277-4D34-8C1A-06EA833B60D7}" type="parTrans" cxnId="{E1A4D35E-7AED-4127-9F42-F63DCC72C2B5}">
      <dgm:prSet/>
      <dgm:spPr/>
      <dgm:t>
        <a:bodyPr/>
        <a:lstStyle/>
        <a:p>
          <a:endParaRPr lang="en-US"/>
        </a:p>
      </dgm:t>
    </dgm:pt>
    <dgm:pt modelId="{D1539A13-8C43-4710-95D5-60ECA8B9A2B7}" type="sibTrans" cxnId="{E1A4D35E-7AED-4127-9F42-F63DCC72C2B5}">
      <dgm:prSet/>
      <dgm:spPr/>
      <dgm:t>
        <a:bodyPr/>
        <a:lstStyle/>
        <a:p>
          <a:endParaRPr lang="en-US"/>
        </a:p>
      </dgm:t>
    </dgm:pt>
    <dgm:pt modelId="{EC3D6C0B-517F-45A0-8866-FBD8B31B9DAA}">
      <dgm:prSet/>
      <dgm:spPr/>
      <dgm:t>
        <a:bodyPr/>
        <a:lstStyle/>
        <a:p>
          <a:pPr>
            <a:defRPr cap="all"/>
          </a:pPr>
          <a:r>
            <a:rPr lang="en-US" dirty="0"/>
            <a:t>My </a:t>
          </a:r>
          <a:r>
            <a:rPr lang="en-US" dirty="0" err="1"/>
            <a:t>Youtube</a:t>
          </a:r>
          <a:r>
            <a:rPr lang="en-US" dirty="0"/>
            <a:t> channel:</a:t>
          </a:r>
        </a:p>
        <a:p>
          <a:pPr>
            <a:defRPr cap="all"/>
          </a:pPr>
          <a:r>
            <a:rPr lang="en-US" dirty="0" err="1">
              <a:hlinkClick xmlns:r="http://schemas.openxmlformats.org/officeDocument/2006/relationships" r:id="rId3"/>
            </a:rPr>
            <a:t>nikhilstat</a:t>
          </a:r>
          <a:r>
            <a:rPr lang="en-US" dirty="0"/>
            <a:t> </a:t>
          </a:r>
        </a:p>
      </dgm:t>
    </dgm:pt>
    <dgm:pt modelId="{0829D3CF-B8D6-455E-A3C0-764185DF45E5}" type="parTrans" cxnId="{15FF10B3-FC78-47CF-AF8D-B88E36A5C639}">
      <dgm:prSet/>
      <dgm:spPr/>
      <dgm:t>
        <a:bodyPr/>
        <a:lstStyle/>
        <a:p>
          <a:endParaRPr lang="en-US"/>
        </a:p>
      </dgm:t>
    </dgm:pt>
    <dgm:pt modelId="{2C63B011-AEEB-4763-AEBA-8E69DA6585BE}" type="sibTrans" cxnId="{15FF10B3-FC78-47CF-AF8D-B88E36A5C639}">
      <dgm:prSet/>
      <dgm:spPr/>
      <dgm:t>
        <a:bodyPr/>
        <a:lstStyle/>
        <a:p>
          <a:endParaRPr lang="en-US"/>
        </a:p>
      </dgm:t>
    </dgm:pt>
    <dgm:pt modelId="{53884E9C-3B77-4680-AA4D-D9A99131E16C}" type="pres">
      <dgm:prSet presAssocID="{AA7A08DA-AB2E-4BB3-A085-3B59EF4672FA}" presName="root" presStyleCnt="0">
        <dgm:presLayoutVars>
          <dgm:dir/>
          <dgm:resizeHandles val="exact"/>
        </dgm:presLayoutVars>
      </dgm:prSet>
      <dgm:spPr/>
    </dgm:pt>
    <dgm:pt modelId="{B7BA4D94-6531-4414-93A6-95ABA7C16A04}" type="pres">
      <dgm:prSet presAssocID="{84B2C1AB-F1FD-42E3-9E9F-C04252B2D2B8}" presName="compNode" presStyleCnt="0"/>
      <dgm:spPr/>
    </dgm:pt>
    <dgm:pt modelId="{D58A8FFF-7262-453F-BBF7-13A46945678C}" type="pres">
      <dgm:prSet presAssocID="{84B2C1AB-F1FD-42E3-9E9F-C04252B2D2B8}" presName="iconBgRect" presStyleLbl="bgShp" presStyleIdx="0" presStyleCnt="5"/>
      <dgm:spPr/>
    </dgm:pt>
    <dgm:pt modelId="{1BEBDA33-832F-4BC8-8178-44F0779303A1}" type="pres">
      <dgm:prSet presAssocID="{84B2C1AB-F1FD-42E3-9E9F-C04252B2D2B8}" presName="iconRect" presStyleLbl="node1" presStyleIdx="0"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Smiling Face with No Fill"/>
        </a:ext>
      </dgm:extLst>
    </dgm:pt>
    <dgm:pt modelId="{43323477-AEAB-487A-93A8-59BA107343ED}" type="pres">
      <dgm:prSet presAssocID="{84B2C1AB-F1FD-42E3-9E9F-C04252B2D2B8}" presName="spaceRect" presStyleCnt="0"/>
      <dgm:spPr/>
    </dgm:pt>
    <dgm:pt modelId="{126DDDDC-7C32-4AC1-889D-665A82D908F1}" type="pres">
      <dgm:prSet presAssocID="{84B2C1AB-F1FD-42E3-9E9F-C04252B2D2B8}" presName="textRect" presStyleLbl="revTx" presStyleIdx="0" presStyleCnt="5">
        <dgm:presLayoutVars>
          <dgm:chMax val="1"/>
          <dgm:chPref val="1"/>
        </dgm:presLayoutVars>
      </dgm:prSet>
      <dgm:spPr/>
    </dgm:pt>
    <dgm:pt modelId="{14F2D20D-FF09-46F6-A4CB-CB441DB8BDC2}" type="pres">
      <dgm:prSet presAssocID="{829EC279-4BD8-4A19-8350-AA327EADF8E5}" presName="sibTrans" presStyleCnt="0"/>
      <dgm:spPr/>
    </dgm:pt>
    <dgm:pt modelId="{C1218E2A-6384-40CD-B2A5-E09335E6332E}" type="pres">
      <dgm:prSet presAssocID="{CF43EC59-C84C-405B-AE1B-8FA8DF0FE208}" presName="compNode" presStyleCnt="0"/>
      <dgm:spPr/>
    </dgm:pt>
    <dgm:pt modelId="{B616CAA6-5FC9-45FB-AE85-0B5EA4F0E1CD}" type="pres">
      <dgm:prSet presAssocID="{CF43EC59-C84C-405B-AE1B-8FA8DF0FE208}" presName="iconBgRect" presStyleLbl="bgShp" presStyleIdx="1" presStyleCnt="5"/>
      <dgm:spPr/>
    </dgm:pt>
    <dgm:pt modelId="{374C3FAD-918B-4E9B-B3F3-4CEBD00A067A}" type="pres">
      <dgm:prSet presAssocID="{CF43EC59-C84C-405B-AE1B-8FA8DF0FE208}" presName="iconRect" presStyleLbl="node1" presStyleIdx="1"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Question mark"/>
        </a:ext>
      </dgm:extLst>
    </dgm:pt>
    <dgm:pt modelId="{DD9D9037-013E-406C-9368-D81EAF77077D}" type="pres">
      <dgm:prSet presAssocID="{CF43EC59-C84C-405B-AE1B-8FA8DF0FE208}" presName="spaceRect" presStyleCnt="0"/>
      <dgm:spPr/>
    </dgm:pt>
    <dgm:pt modelId="{A6B16B77-F394-456F-B795-D5CF79C99E95}" type="pres">
      <dgm:prSet presAssocID="{CF43EC59-C84C-405B-AE1B-8FA8DF0FE208}" presName="textRect" presStyleLbl="revTx" presStyleIdx="1" presStyleCnt="5">
        <dgm:presLayoutVars>
          <dgm:chMax val="1"/>
          <dgm:chPref val="1"/>
        </dgm:presLayoutVars>
      </dgm:prSet>
      <dgm:spPr/>
    </dgm:pt>
    <dgm:pt modelId="{2918F4EE-A74D-47C2-96A0-B83F2B14C73D}" type="pres">
      <dgm:prSet presAssocID="{62D6B286-446E-4F28-825E-BA832CB401A6}" presName="sibTrans" presStyleCnt="0"/>
      <dgm:spPr/>
    </dgm:pt>
    <dgm:pt modelId="{FD66F2BF-C979-434B-B20C-5A5FDE26DA1B}" type="pres">
      <dgm:prSet presAssocID="{5F0A944D-62B9-4ADB-863F-5520F6A8E295}" presName="compNode" presStyleCnt="0"/>
      <dgm:spPr/>
    </dgm:pt>
    <dgm:pt modelId="{A44DDD21-F86E-4FDF-91C2-E866DCC9FAC0}" type="pres">
      <dgm:prSet presAssocID="{5F0A944D-62B9-4ADB-863F-5520F6A8E295}" presName="iconBgRect" presStyleLbl="bgShp" presStyleIdx="2" presStyleCnt="5"/>
      <dgm:spPr/>
    </dgm:pt>
    <dgm:pt modelId="{13F0D267-0C72-47F8-8F8E-95A4D655BB54}" type="pres">
      <dgm:prSet presAssocID="{5F0A944D-62B9-4ADB-863F-5520F6A8E295}" presName="iconRect" presStyleLbl="node1" presStyleIdx="2"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Envelope"/>
        </a:ext>
      </dgm:extLst>
    </dgm:pt>
    <dgm:pt modelId="{F5BB9267-EAC4-4D9C-AF2A-4FE4EF7E6759}" type="pres">
      <dgm:prSet presAssocID="{5F0A944D-62B9-4ADB-863F-5520F6A8E295}" presName="spaceRect" presStyleCnt="0"/>
      <dgm:spPr/>
    </dgm:pt>
    <dgm:pt modelId="{52AFB0F1-EEB5-4420-9258-A282A9A066AD}" type="pres">
      <dgm:prSet presAssocID="{5F0A944D-62B9-4ADB-863F-5520F6A8E295}" presName="textRect" presStyleLbl="revTx" presStyleIdx="2" presStyleCnt="5" custScaleX="127807" custScaleY="59959">
        <dgm:presLayoutVars>
          <dgm:chMax val="1"/>
          <dgm:chPref val="1"/>
        </dgm:presLayoutVars>
      </dgm:prSet>
      <dgm:spPr/>
    </dgm:pt>
    <dgm:pt modelId="{6970DD33-B992-4516-BE64-949A81B91053}" type="pres">
      <dgm:prSet presAssocID="{61FAC023-3C4D-4619-88B1-E3E35223AFC1}" presName="sibTrans" presStyleCnt="0"/>
      <dgm:spPr/>
    </dgm:pt>
    <dgm:pt modelId="{1EB5C6F0-2064-4202-B4C3-D2218F4B9DF1}" type="pres">
      <dgm:prSet presAssocID="{D72D7BDC-97DD-4476-B11B-21042484DA8D}" presName="compNode" presStyleCnt="0"/>
      <dgm:spPr/>
    </dgm:pt>
    <dgm:pt modelId="{879C32F3-E681-43D7-BA12-47478957DC4A}" type="pres">
      <dgm:prSet presAssocID="{D72D7BDC-97DD-4476-B11B-21042484DA8D}" presName="iconBgRect" presStyleLbl="bgShp" presStyleIdx="3" presStyleCnt="5"/>
      <dgm:spPr/>
    </dgm:pt>
    <dgm:pt modelId="{ECFC9CB0-BF6B-461D-BA54-C809CF17B742}" type="pres">
      <dgm:prSet presAssocID="{D72D7BDC-97DD-4476-B11B-21042484DA8D}" presName="iconRect" presStyleLbl="node1" presStyleIdx="3"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Monitor"/>
        </a:ext>
      </dgm:extLst>
    </dgm:pt>
    <dgm:pt modelId="{786CBBA8-8673-4B1A-8069-833657E63FA2}" type="pres">
      <dgm:prSet presAssocID="{D72D7BDC-97DD-4476-B11B-21042484DA8D}" presName="spaceRect" presStyleCnt="0"/>
      <dgm:spPr/>
    </dgm:pt>
    <dgm:pt modelId="{89E0DC23-D77C-4B4F-A791-D95D1D457388}" type="pres">
      <dgm:prSet presAssocID="{D72D7BDC-97DD-4476-B11B-21042484DA8D}" presName="textRect" presStyleLbl="revTx" presStyleIdx="3" presStyleCnt="5">
        <dgm:presLayoutVars>
          <dgm:chMax val="1"/>
          <dgm:chPref val="1"/>
        </dgm:presLayoutVars>
      </dgm:prSet>
      <dgm:spPr/>
    </dgm:pt>
    <dgm:pt modelId="{D71DA7BC-7572-440E-B3D7-DDD0477CF9DB}" type="pres">
      <dgm:prSet presAssocID="{D1539A13-8C43-4710-95D5-60ECA8B9A2B7}" presName="sibTrans" presStyleCnt="0"/>
      <dgm:spPr/>
    </dgm:pt>
    <dgm:pt modelId="{52C04C70-5868-4177-8CFD-EFCABE0EF9DE}" type="pres">
      <dgm:prSet presAssocID="{EC3D6C0B-517F-45A0-8866-FBD8B31B9DAA}" presName="compNode" presStyleCnt="0"/>
      <dgm:spPr/>
    </dgm:pt>
    <dgm:pt modelId="{F87CBDCB-2468-4BBA-BFF6-626BD073C136}" type="pres">
      <dgm:prSet presAssocID="{EC3D6C0B-517F-45A0-8866-FBD8B31B9DAA}" presName="iconBgRect" presStyleLbl="bgShp" presStyleIdx="4" presStyleCnt="5"/>
      <dgm:spPr/>
    </dgm:pt>
    <dgm:pt modelId="{F2003655-BB80-4B69-95CF-AAF0C427D0A9}" type="pres">
      <dgm:prSet presAssocID="{EC3D6C0B-517F-45A0-8866-FBD8B31B9DAA}" presName="iconRect" presStyleLbl="node1" presStyleIdx="4" presStyleCnt="5"/>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Television"/>
        </a:ext>
      </dgm:extLst>
    </dgm:pt>
    <dgm:pt modelId="{AC9AA189-04ED-45EF-984B-3B807054FF86}" type="pres">
      <dgm:prSet presAssocID="{EC3D6C0B-517F-45A0-8866-FBD8B31B9DAA}" presName="spaceRect" presStyleCnt="0"/>
      <dgm:spPr/>
    </dgm:pt>
    <dgm:pt modelId="{7C808019-1573-47B4-86B8-02783694AF65}" type="pres">
      <dgm:prSet presAssocID="{EC3D6C0B-517F-45A0-8866-FBD8B31B9DAA}" presName="textRect" presStyleLbl="revTx" presStyleIdx="4" presStyleCnt="5">
        <dgm:presLayoutVars>
          <dgm:chMax val="1"/>
          <dgm:chPref val="1"/>
        </dgm:presLayoutVars>
      </dgm:prSet>
      <dgm:spPr/>
    </dgm:pt>
  </dgm:ptLst>
  <dgm:cxnLst>
    <dgm:cxn modelId="{81E5AA0A-B2C3-494F-93DF-FB73BDA65B3F}" type="presOf" srcId="{CF43EC59-C84C-405B-AE1B-8FA8DF0FE208}" destId="{A6B16B77-F394-456F-B795-D5CF79C99E95}" srcOrd="0" destOrd="0" presId="urn:microsoft.com/office/officeart/2018/5/layout/IconCircleLabelList"/>
    <dgm:cxn modelId="{E1A4D35E-7AED-4127-9F42-F63DCC72C2B5}" srcId="{AA7A08DA-AB2E-4BB3-A085-3B59EF4672FA}" destId="{D72D7BDC-97DD-4476-B11B-21042484DA8D}" srcOrd="3" destOrd="0" parTransId="{9CA231AD-1277-4D34-8C1A-06EA833B60D7}" sibTransId="{D1539A13-8C43-4710-95D5-60ECA8B9A2B7}"/>
    <dgm:cxn modelId="{9C372967-02F9-4BF9-B85C-04D8D3245BB5}" srcId="{AA7A08DA-AB2E-4BB3-A085-3B59EF4672FA}" destId="{84B2C1AB-F1FD-42E3-9E9F-C04252B2D2B8}" srcOrd="0" destOrd="0" parTransId="{EF083168-5A4B-47FD-BC3F-FE3DFAD40ED2}" sibTransId="{829EC279-4BD8-4A19-8350-AA327EADF8E5}"/>
    <dgm:cxn modelId="{AC8F6F8B-6F0C-464C-8DA7-77232F1EA9B3}" srcId="{AA7A08DA-AB2E-4BB3-A085-3B59EF4672FA}" destId="{5F0A944D-62B9-4ADB-863F-5520F6A8E295}" srcOrd="2" destOrd="0" parTransId="{03321FE2-7346-4FE9-B957-8657AE7F9B1E}" sibTransId="{61FAC023-3C4D-4619-88B1-E3E35223AFC1}"/>
    <dgm:cxn modelId="{61AABAB1-43A6-4B3F-98BE-13DDFA549DD4}" type="presOf" srcId="{5F0A944D-62B9-4ADB-863F-5520F6A8E295}" destId="{52AFB0F1-EEB5-4420-9258-A282A9A066AD}" srcOrd="0" destOrd="0" presId="urn:microsoft.com/office/officeart/2018/5/layout/IconCircleLabelList"/>
    <dgm:cxn modelId="{15FF10B3-FC78-47CF-AF8D-B88E36A5C639}" srcId="{AA7A08DA-AB2E-4BB3-A085-3B59EF4672FA}" destId="{EC3D6C0B-517F-45A0-8866-FBD8B31B9DAA}" srcOrd="4" destOrd="0" parTransId="{0829D3CF-B8D6-455E-A3C0-764185DF45E5}" sibTransId="{2C63B011-AEEB-4763-AEBA-8E69DA6585BE}"/>
    <dgm:cxn modelId="{C55830D8-ABA3-484E-9E60-66E102A54CA5}" srcId="{AA7A08DA-AB2E-4BB3-A085-3B59EF4672FA}" destId="{CF43EC59-C84C-405B-AE1B-8FA8DF0FE208}" srcOrd="1" destOrd="0" parTransId="{D05CE72D-53C2-459D-BFA3-F9E00B0FB93C}" sibTransId="{62D6B286-446E-4F28-825E-BA832CB401A6}"/>
    <dgm:cxn modelId="{981A23E0-4FA1-4CAB-93AB-E57C7514003F}" type="presOf" srcId="{84B2C1AB-F1FD-42E3-9E9F-C04252B2D2B8}" destId="{126DDDDC-7C32-4AC1-889D-665A82D908F1}" srcOrd="0" destOrd="0" presId="urn:microsoft.com/office/officeart/2018/5/layout/IconCircleLabelList"/>
    <dgm:cxn modelId="{7ECE5FEB-9579-4F8C-AB20-6B22C8119F81}" type="presOf" srcId="{AA7A08DA-AB2E-4BB3-A085-3B59EF4672FA}" destId="{53884E9C-3B77-4680-AA4D-D9A99131E16C}" srcOrd="0" destOrd="0" presId="urn:microsoft.com/office/officeart/2018/5/layout/IconCircleLabelList"/>
    <dgm:cxn modelId="{E46CB2EC-4183-41DC-B9B2-FBCB3DA54EDB}" type="presOf" srcId="{D72D7BDC-97DD-4476-B11B-21042484DA8D}" destId="{89E0DC23-D77C-4B4F-A791-D95D1D457388}" srcOrd="0" destOrd="0" presId="urn:microsoft.com/office/officeart/2018/5/layout/IconCircleLabelList"/>
    <dgm:cxn modelId="{F11B4CF4-77A8-4FD3-BF57-06F48002E228}" type="presOf" srcId="{EC3D6C0B-517F-45A0-8866-FBD8B31B9DAA}" destId="{7C808019-1573-47B4-86B8-02783694AF65}" srcOrd="0" destOrd="0" presId="urn:microsoft.com/office/officeart/2018/5/layout/IconCircleLabelList"/>
    <dgm:cxn modelId="{50249FFA-7D09-4755-8376-BDAFD271F28E}" type="presParOf" srcId="{53884E9C-3B77-4680-AA4D-D9A99131E16C}" destId="{B7BA4D94-6531-4414-93A6-95ABA7C16A04}" srcOrd="0" destOrd="0" presId="urn:microsoft.com/office/officeart/2018/5/layout/IconCircleLabelList"/>
    <dgm:cxn modelId="{4D534A36-7D54-4B8B-AB71-1D5A1D521B15}" type="presParOf" srcId="{B7BA4D94-6531-4414-93A6-95ABA7C16A04}" destId="{D58A8FFF-7262-453F-BBF7-13A46945678C}" srcOrd="0" destOrd="0" presId="urn:microsoft.com/office/officeart/2018/5/layout/IconCircleLabelList"/>
    <dgm:cxn modelId="{16E23CF9-91A2-4941-A796-FC45B6F104CC}" type="presParOf" srcId="{B7BA4D94-6531-4414-93A6-95ABA7C16A04}" destId="{1BEBDA33-832F-4BC8-8178-44F0779303A1}" srcOrd="1" destOrd="0" presId="urn:microsoft.com/office/officeart/2018/5/layout/IconCircleLabelList"/>
    <dgm:cxn modelId="{8610E911-D20B-41EA-BCDF-E956B886B700}" type="presParOf" srcId="{B7BA4D94-6531-4414-93A6-95ABA7C16A04}" destId="{43323477-AEAB-487A-93A8-59BA107343ED}" srcOrd="2" destOrd="0" presId="urn:microsoft.com/office/officeart/2018/5/layout/IconCircleLabelList"/>
    <dgm:cxn modelId="{B61FD020-A57A-4F8A-8BB8-EF03E4AA852D}" type="presParOf" srcId="{B7BA4D94-6531-4414-93A6-95ABA7C16A04}" destId="{126DDDDC-7C32-4AC1-889D-665A82D908F1}" srcOrd="3" destOrd="0" presId="urn:microsoft.com/office/officeart/2018/5/layout/IconCircleLabelList"/>
    <dgm:cxn modelId="{5DE093F8-8CA0-4828-AD4B-FEAB8813A2DB}" type="presParOf" srcId="{53884E9C-3B77-4680-AA4D-D9A99131E16C}" destId="{14F2D20D-FF09-46F6-A4CB-CB441DB8BDC2}" srcOrd="1" destOrd="0" presId="urn:microsoft.com/office/officeart/2018/5/layout/IconCircleLabelList"/>
    <dgm:cxn modelId="{D28D8C98-A689-4FFD-98A2-F5F5229DA981}" type="presParOf" srcId="{53884E9C-3B77-4680-AA4D-D9A99131E16C}" destId="{C1218E2A-6384-40CD-B2A5-E09335E6332E}" srcOrd="2" destOrd="0" presId="urn:microsoft.com/office/officeart/2018/5/layout/IconCircleLabelList"/>
    <dgm:cxn modelId="{30716CD7-2983-4BA6-85DF-7C3729A1BB45}" type="presParOf" srcId="{C1218E2A-6384-40CD-B2A5-E09335E6332E}" destId="{B616CAA6-5FC9-45FB-AE85-0B5EA4F0E1CD}" srcOrd="0" destOrd="0" presId="urn:microsoft.com/office/officeart/2018/5/layout/IconCircleLabelList"/>
    <dgm:cxn modelId="{7F7A2A0B-372F-461A-B591-E2D2178F9D53}" type="presParOf" srcId="{C1218E2A-6384-40CD-B2A5-E09335E6332E}" destId="{374C3FAD-918B-4E9B-B3F3-4CEBD00A067A}" srcOrd="1" destOrd="0" presId="urn:microsoft.com/office/officeart/2018/5/layout/IconCircleLabelList"/>
    <dgm:cxn modelId="{6C60DDD5-41F2-40FE-8B29-C4B19850B831}" type="presParOf" srcId="{C1218E2A-6384-40CD-B2A5-E09335E6332E}" destId="{DD9D9037-013E-406C-9368-D81EAF77077D}" srcOrd="2" destOrd="0" presId="urn:microsoft.com/office/officeart/2018/5/layout/IconCircleLabelList"/>
    <dgm:cxn modelId="{F645218A-409F-4201-8538-797B8520BB1E}" type="presParOf" srcId="{C1218E2A-6384-40CD-B2A5-E09335E6332E}" destId="{A6B16B77-F394-456F-B795-D5CF79C99E95}" srcOrd="3" destOrd="0" presId="urn:microsoft.com/office/officeart/2018/5/layout/IconCircleLabelList"/>
    <dgm:cxn modelId="{16356576-95CC-4A5A-A019-3288D947EC68}" type="presParOf" srcId="{53884E9C-3B77-4680-AA4D-D9A99131E16C}" destId="{2918F4EE-A74D-47C2-96A0-B83F2B14C73D}" srcOrd="3" destOrd="0" presId="urn:microsoft.com/office/officeart/2018/5/layout/IconCircleLabelList"/>
    <dgm:cxn modelId="{91FF3572-66B8-48FB-9307-193347463B36}" type="presParOf" srcId="{53884E9C-3B77-4680-AA4D-D9A99131E16C}" destId="{FD66F2BF-C979-434B-B20C-5A5FDE26DA1B}" srcOrd="4" destOrd="0" presId="urn:microsoft.com/office/officeart/2018/5/layout/IconCircleLabelList"/>
    <dgm:cxn modelId="{BAA72502-4E62-4B74-AF08-F413B2C56E4D}" type="presParOf" srcId="{FD66F2BF-C979-434B-B20C-5A5FDE26DA1B}" destId="{A44DDD21-F86E-4FDF-91C2-E866DCC9FAC0}" srcOrd="0" destOrd="0" presId="urn:microsoft.com/office/officeart/2018/5/layout/IconCircleLabelList"/>
    <dgm:cxn modelId="{1457F46C-4177-4E74-B5F3-05A6DA4386AA}" type="presParOf" srcId="{FD66F2BF-C979-434B-B20C-5A5FDE26DA1B}" destId="{13F0D267-0C72-47F8-8F8E-95A4D655BB54}" srcOrd="1" destOrd="0" presId="urn:microsoft.com/office/officeart/2018/5/layout/IconCircleLabelList"/>
    <dgm:cxn modelId="{7D72077C-22C9-46FC-8A7F-60CE6FF9BDAD}" type="presParOf" srcId="{FD66F2BF-C979-434B-B20C-5A5FDE26DA1B}" destId="{F5BB9267-EAC4-4D9C-AF2A-4FE4EF7E6759}" srcOrd="2" destOrd="0" presId="urn:microsoft.com/office/officeart/2018/5/layout/IconCircleLabelList"/>
    <dgm:cxn modelId="{AF053B7D-6D87-4084-93EE-484179131783}" type="presParOf" srcId="{FD66F2BF-C979-434B-B20C-5A5FDE26DA1B}" destId="{52AFB0F1-EEB5-4420-9258-A282A9A066AD}" srcOrd="3" destOrd="0" presId="urn:microsoft.com/office/officeart/2018/5/layout/IconCircleLabelList"/>
    <dgm:cxn modelId="{E253601F-1C05-4590-A5D3-8174043889CB}" type="presParOf" srcId="{53884E9C-3B77-4680-AA4D-D9A99131E16C}" destId="{6970DD33-B992-4516-BE64-949A81B91053}" srcOrd="5" destOrd="0" presId="urn:microsoft.com/office/officeart/2018/5/layout/IconCircleLabelList"/>
    <dgm:cxn modelId="{0A062B3D-9337-4568-992D-1B7C9F75EB16}" type="presParOf" srcId="{53884E9C-3B77-4680-AA4D-D9A99131E16C}" destId="{1EB5C6F0-2064-4202-B4C3-D2218F4B9DF1}" srcOrd="6" destOrd="0" presId="urn:microsoft.com/office/officeart/2018/5/layout/IconCircleLabelList"/>
    <dgm:cxn modelId="{4AF7BAED-12B4-4B51-A038-5FFB165186A3}" type="presParOf" srcId="{1EB5C6F0-2064-4202-B4C3-D2218F4B9DF1}" destId="{879C32F3-E681-43D7-BA12-47478957DC4A}" srcOrd="0" destOrd="0" presId="urn:microsoft.com/office/officeart/2018/5/layout/IconCircleLabelList"/>
    <dgm:cxn modelId="{4AA2F4BE-944F-45BE-BAC4-F8FDC588F0FF}" type="presParOf" srcId="{1EB5C6F0-2064-4202-B4C3-D2218F4B9DF1}" destId="{ECFC9CB0-BF6B-461D-BA54-C809CF17B742}" srcOrd="1" destOrd="0" presId="urn:microsoft.com/office/officeart/2018/5/layout/IconCircleLabelList"/>
    <dgm:cxn modelId="{B1A99A72-3725-4451-AEAA-76D4CCDA9FAF}" type="presParOf" srcId="{1EB5C6F0-2064-4202-B4C3-D2218F4B9DF1}" destId="{786CBBA8-8673-4B1A-8069-833657E63FA2}" srcOrd="2" destOrd="0" presId="urn:microsoft.com/office/officeart/2018/5/layout/IconCircleLabelList"/>
    <dgm:cxn modelId="{FE26D819-3EFA-45CF-9B2B-5250FBFDD508}" type="presParOf" srcId="{1EB5C6F0-2064-4202-B4C3-D2218F4B9DF1}" destId="{89E0DC23-D77C-4B4F-A791-D95D1D457388}" srcOrd="3" destOrd="0" presId="urn:microsoft.com/office/officeart/2018/5/layout/IconCircleLabelList"/>
    <dgm:cxn modelId="{E54AAFEE-3152-4A66-8A92-086E60C8E4A4}" type="presParOf" srcId="{53884E9C-3B77-4680-AA4D-D9A99131E16C}" destId="{D71DA7BC-7572-440E-B3D7-DDD0477CF9DB}" srcOrd="7" destOrd="0" presId="urn:microsoft.com/office/officeart/2018/5/layout/IconCircleLabelList"/>
    <dgm:cxn modelId="{CF8CAC75-8818-47DA-88B2-D0446723928E}" type="presParOf" srcId="{53884E9C-3B77-4680-AA4D-D9A99131E16C}" destId="{52C04C70-5868-4177-8CFD-EFCABE0EF9DE}" srcOrd="8" destOrd="0" presId="urn:microsoft.com/office/officeart/2018/5/layout/IconCircleLabelList"/>
    <dgm:cxn modelId="{66E32E34-5C72-412E-805C-2904DD3B3B72}" type="presParOf" srcId="{52C04C70-5868-4177-8CFD-EFCABE0EF9DE}" destId="{F87CBDCB-2468-4BBA-BFF6-626BD073C136}" srcOrd="0" destOrd="0" presId="urn:microsoft.com/office/officeart/2018/5/layout/IconCircleLabelList"/>
    <dgm:cxn modelId="{B555DFD9-559E-4AFA-A8E5-F1B41D885B29}" type="presParOf" srcId="{52C04C70-5868-4177-8CFD-EFCABE0EF9DE}" destId="{F2003655-BB80-4B69-95CF-AAF0C427D0A9}" srcOrd="1" destOrd="0" presId="urn:microsoft.com/office/officeart/2018/5/layout/IconCircleLabelList"/>
    <dgm:cxn modelId="{4D05D985-0C3B-4709-ACEC-B833662CE0F6}" type="presParOf" srcId="{52C04C70-5868-4177-8CFD-EFCABE0EF9DE}" destId="{AC9AA189-04ED-45EF-984B-3B807054FF86}" srcOrd="2" destOrd="0" presId="urn:microsoft.com/office/officeart/2018/5/layout/IconCircleLabelList"/>
    <dgm:cxn modelId="{B1BEE168-5165-44B5-AE4B-17D225A5B64C}" type="presParOf" srcId="{52C04C70-5868-4177-8CFD-EFCABE0EF9DE}" destId="{7C808019-1573-47B4-86B8-02783694AF6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76E8A-66B6-6848-8955-35B58B00A66B}">
      <dsp:nvSpPr>
        <dsp:cNvPr id="0" name=""/>
        <dsp:cNvSpPr/>
      </dsp:nvSpPr>
      <dsp:spPr>
        <a:xfrm>
          <a:off x="3999" y="976358"/>
          <a:ext cx="2204212" cy="935654"/>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Introduction to Business Analytics</a:t>
          </a:r>
        </a:p>
      </dsp:txBody>
      <dsp:txXfrm>
        <a:off x="471826" y="976358"/>
        <a:ext cx="1268558" cy="935654"/>
      </dsp:txXfrm>
    </dsp:sp>
    <dsp:sp modelId="{F5164052-766F-A849-89AA-75DEA76F795B}">
      <dsp:nvSpPr>
        <dsp:cNvPr id="0" name=""/>
        <dsp:cNvSpPr/>
      </dsp:nvSpPr>
      <dsp:spPr>
        <a:xfrm>
          <a:off x="1754622" y="984274"/>
          <a:ext cx="3715483" cy="919822"/>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Definition of Business Analytics</a:t>
          </a:r>
        </a:p>
      </dsp:txBody>
      <dsp:txXfrm>
        <a:off x="2214533" y="984274"/>
        <a:ext cx="2795661" cy="919822"/>
      </dsp:txXfrm>
    </dsp:sp>
    <dsp:sp modelId="{35F80B87-53B8-B94E-A0B9-616FD0A49444}">
      <dsp:nvSpPr>
        <dsp:cNvPr id="0" name=""/>
        <dsp:cNvSpPr/>
      </dsp:nvSpPr>
      <dsp:spPr>
        <a:xfrm>
          <a:off x="5098121" y="1013263"/>
          <a:ext cx="2978265" cy="851172"/>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Real-Life Applications in Industry</a:t>
          </a:r>
        </a:p>
      </dsp:txBody>
      <dsp:txXfrm>
        <a:off x="5523707" y="1013263"/>
        <a:ext cx="2127093" cy="851172"/>
      </dsp:txXfrm>
    </dsp:sp>
    <dsp:sp modelId="{FEA977D4-7C2D-1542-861D-C4E30E2DBC66}">
      <dsp:nvSpPr>
        <dsp:cNvPr id="0" name=""/>
        <dsp:cNvSpPr/>
      </dsp:nvSpPr>
      <dsp:spPr>
        <a:xfrm>
          <a:off x="7698599" y="1011595"/>
          <a:ext cx="2960078" cy="865180"/>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Future of Business Analytics Today</a:t>
          </a:r>
        </a:p>
      </dsp:txBody>
      <dsp:txXfrm>
        <a:off x="8131189" y="1011595"/>
        <a:ext cx="2094898" cy="865180"/>
      </dsp:txXfrm>
    </dsp:sp>
    <dsp:sp modelId="{DAEDA04D-4409-FE4B-8AC6-CE780E12E45E}">
      <dsp:nvSpPr>
        <dsp:cNvPr id="0" name=""/>
        <dsp:cNvSpPr/>
      </dsp:nvSpPr>
      <dsp:spPr>
        <a:xfrm>
          <a:off x="3999" y="1988948"/>
          <a:ext cx="2184635" cy="913365"/>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Descriptive Analytics</a:t>
          </a:r>
          <a:endParaRPr lang="en-US" sz="1600" kern="1200" dirty="0">
            <a:latin typeface="Times New Roman" panose="02020603050405020304" pitchFamily="18" charset="0"/>
            <a:cs typeface="Times New Roman" panose="02020603050405020304" pitchFamily="18" charset="0"/>
          </a:endParaRPr>
        </a:p>
      </dsp:txBody>
      <dsp:txXfrm>
        <a:off x="460682" y="1988948"/>
        <a:ext cx="1271270" cy="913365"/>
      </dsp:txXfrm>
    </dsp:sp>
    <dsp:sp modelId="{F28FFF14-EBD8-DE47-BF10-B4C3C19DFD20}">
      <dsp:nvSpPr>
        <dsp:cNvPr id="0" name=""/>
        <dsp:cNvSpPr/>
      </dsp:nvSpPr>
      <dsp:spPr>
        <a:xfrm>
          <a:off x="1805104" y="2016038"/>
          <a:ext cx="3663565" cy="859186"/>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Introduction and Basic Concepts</a:t>
          </a:r>
        </a:p>
      </dsp:txBody>
      <dsp:txXfrm>
        <a:off x="2234697" y="2016038"/>
        <a:ext cx="2804379" cy="859186"/>
      </dsp:txXfrm>
    </dsp:sp>
    <dsp:sp modelId="{5661F741-C462-BF45-A0E9-4DA23EEF310A}">
      <dsp:nvSpPr>
        <dsp:cNvPr id="0" name=""/>
        <dsp:cNvSpPr/>
      </dsp:nvSpPr>
      <dsp:spPr>
        <a:xfrm>
          <a:off x="5110814" y="2034704"/>
          <a:ext cx="3582058" cy="830319"/>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u="none" kern="1200" dirty="0">
              <a:latin typeface="Times New Roman" panose="02020603050405020304" pitchFamily="18" charset="0"/>
              <a:cs typeface="Times New Roman" panose="02020603050405020304" pitchFamily="18" charset="0"/>
            </a:rPr>
            <a:t>Hands-On Demonstration: Predicting Health Insurance Charges</a:t>
          </a:r>
        </a:p>
      </dsp:txBody>
      <dsp:txXfrm>
        <a:off x="5525974" y="2034704"/>
        <a:ext cx="2751739" cy="830319"/>
      </dsp:txXfrm>
    </dsp:sp>
    <dsp:sp modelId="{E0634BC7-A367-1941-9618-2EEAD5AC6C9C}">
      <dsp:nvSpPr>
        <dsp:cNvPr id="0" name=""/>
        <dsp:cNvSpPr/>
      </dsp:nvSpPr>
      <dsp:spPr>
        <a:xfrm>
          <a:off x="3999" y="2987190"/>
          <a:ext cx="2196601" cy="797655"/>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Predictive Analytics</a:t>
          </a:r>
          <a:endParaRPr lang="en-US" sz="1600" kern="1200" dirty="0">
            <a:latin typeface="Times New Roman" panose="02020603050405020304" pitchFamily="18" charset="0"/>
            <a:cs typeface="Times New Roman" panose="02020603050405020304" pitchFamily="18" charset="0"/>
          </a:endParaRPr>
        </a:p>
      </dsp:txBody>
      <dsp:txXfrm>
        <a:off x="402827" y="2987190"/>
        <a:ext cx="1398946" cy="797655"/>
      </dsp:txXfrm>
    </dsp:sp>
    <dsp:sp modelId="{0D6F6316-22D4-0A43-9238-178A843A3218}">
      <dsp:nvSpPr>
        <dsp:cNvPr id="0" name=""/>
        <dsp:cNvSpPr/>
      </dsp:nvSpPr>
      <dsp:spPr>
        <a:xfrm>
          <a:off x="1860219" y="2979249"/>
          <a:ext cx="3887472" cy="813538"/>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Introduction and Basic Concepts</a:t>
          </a:r>
        </a:p>
      </dsp:txBody>
      <dsp:txXfrm>
        <a:off x="2266988" y="2979249"/>
        <a:ext cx="3073934" cy="813538"/>
      </dsp:txXfrm>
    </dsp:sp>
    <dsp:sp modelId="{2D865AD3-444F-A34E-9BFD-B18142C57DFE}">
      <dsp:nvSpPr>
        <dsp:cNvPr id="0" name=""/>
        <dsp:cNvSpPr/>
      </dsp:nvSpPr>
      <dsp:spPr>
        <a:xfrm>
          <a:off x="5438731" y="3006050"/>
          <a:ext cx="3614180" cy="759607"/>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u="none" kern="1200" dirty="0">
              <a:latin typeface="Times New Roman" panose="02020603050405020304" pitchFamily="18" charset="0"/>
              <a:cs typeface="Times New Roman" panose="02020603050405020304" pitchFamily="18" charset="0"/>
            </a:rPr>
            <a:t>Hands-On Demonstration: Predicting Health Insurance Charges</a:t>
          </a:r>
        </a:p>
      </dsp:txBody>
      <dsp:txXfrm>
        <a:off x="5818535" y="3006050"/>
        <a:ext cx="2854573" cy="759607"/>
      </dsp:txXfrm>
    </dsp:sp>
    <dsp:sp modelId="{3D29C4C5-D99B-544F-9E4F-625C4D04C080}">
      <dsp:nvSpPr>
        <dsp:cNvPr id="0" name=""/>
        <dsp:cNvSpPr/>
      </dsp:nvSpPr>
      <dsp:spPr>
        <a:xfrm>
          <a:off x="3999" y="3869723"/>
          <a:ext cx="2135795" cy="776795"/>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0" bIns="22860" numCol="1" spcCol="1270" anchor="ctr" anchorCtr="0">
          <a:noAutofit/>
        </a:bodyPr>
        <a:lstStyle/>
        <a:p>
          <a:pPr marL="0" lvl="0" indent="0" algn="ctr" defTabSz="2889250">
            <a:lnSpc>
              <a:spcPct val="90000"/>
            </a:lnSpc>
            <a:spcBef>
              <a:spcPct val="0"/>
            </a:spcBef>
            <a:spcAft>
              <a:spcPct val="35000"/>
            </a:spcAft>
            <a:buNone/>
          </a:pPr>
          <a:r>
            <a:rPr lang="en-US" kern="1200" dirty="0">
              <a:cs typeface="Times New Roman" panose="02020603050405020304" pitchFamily="18" charset="0"/>
            </a:rPr>
            <a:t>Conclusion</a:t>
          </a:r>
          <a:endParaRPr lang="en-US" sz="1600" kern="1200" dirty="0">
            <a:latin typeface="Times New Roman" panose="02020603050405020304" pitchFamily="18" charset="0"/>
            <a:cs typeface="Times New Roman" panose="02020603050405020304" pitchFamily="18" charset="0"/>
          </a:endParaRPr>
        </a:p>
      </dsp:txBody>
      <dsp:txXfrm>
        <a:off x="392397" y="3869723"/>
        <a:ext cx="1359000" cy="776795"/>
      </dsp:txXfrm>
    </dsp:sp>
    <dsp:sp modelId="{B29C8B3D-2A4F-E440-A393-EDA1DC6FF0D1}">
      <dsp:nvSpPr>
        <dsp:cNvPr id="0" name=""/>
        <dsp:cNvSpPr/>
      </dsp:nvSpPr>
      <dsp:spPr>
        <a:xfrm>
          <a:off x="1810202" y="3898039"/>
          <a:ext cx="3452248" cy="719141"/>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Future of Business Analytics</a:t>
          </a:r>
        </a:p>
      </dsp:txBody>
      <dsp:txXfrm>
        <a:off x="2169773" y="3898039"/>
        <a:ext cx="2733107" cy="719141"/>
      </dsp:txXfrm>
    </dsp:sp>
    <dsp:sp modelId="{67FFAD7A-74B8-AC4F-BC15-3D8A1D2BEDE7}">
      <dsp:nvSpPr>
        <dsp:cNvPr id="0" name=""/>
        <dsp:cNvSpPr/>
      </dsp:nvSpPr>
      <dsp:spPr>
        <a:xfrm>
          <a:off x="4994937" y="3909334"/>
          <a:ext cx="2867954" cy="675997"/>
        </a:xfrm>
        <a:prstGeom prst="chevron">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10160" rIns="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Questions &amp; Discussions</a:t>
          </a:r>
        </a:p>
      </dsp:txBody>
      <dsp:txXfrm>
        <a:off x="5332936" y="3909334"/>
        <a:ext cx="2191957" cy="6759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00B88B-B47B-A245-9D90-8E4AC1A89A31}">
      <dsp:nvSpPr>
        <dsp:cNvPr id="0" name=""/>
        <dsp:cNvSpPr/>
      </dsp:nvSpPr>
      <dsp:spPr>
        <a:xfrm>
          <a:off x="0" y="0"/>
          <a:ext cx="2198909" cy="3561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Descriptive</a:t>
          </a:r>
        </a:p>
      </dsp:txBody>
      <dsp:txXfrm>
        <a:off x="0" y="0"/>
        <a:ext cx="2198909" cy="1068326"/>
      </dsp:txXfrm>
    </dsp:sp>
    <dsp:sp modelId="{E16C6061-354D-7341-B068-8F214D9AEF75}">
      <dsp:nvSpPr>
        <dsp:cNvPr id="0" name=""/>
        <dsp:cNvSpPr/>
      </dsp:nvSpPr>
      <dsp:spPr>
        <a:xfrm>
          <a:off x="222131" y="1069369"/>
          <a:ext cx="1759127" cy="107371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t>Data Exploration</a:t>
          </a:r>
        </a:p>
      </dsp:txBody>
      <dsp:txXfrm>
        <a:off x="253579" y="1100817"/>
        <a:ext cx="1696231" cy="1010821"/>
      </dsp:txXfrm>
    </dsp:sp>
    <dsp:sp modelId="{3867CF73-72B2-DE44-B356-30280590DA36}">
      <dsp:nvSpPr>
        <dsp:cNvPr id="0" name=""/>
        <dsp:cNvSpPr/>
      </dsp:nvSpPr>
      <dsp:spPr>
        <a:xfrm>
          <a:off x="222131" y="2308274"/>
          <a:ext cx="1759127" cy="107371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t>E.g. Data Visualization </a:t>
          </a:r>
        </a:p>
      </dsp:txBody>
      <dsp:txXfrm>
        <a:off x="253579" y="2339722"/>
        <a:ext cx="1696231" cy="1010821"/>
      </dsp:txXfrm>
    </dsp:sp>
    <dsp:sp modelId="{520B9BB5-210A-554B-B402-5DC3F3BBBA80}">
      <dsp:nvSpPr>
        <dsp:cNvPr id="0" name=""/>
        <dsp:cNvSpPr/>
      </dsp:nvSpPr>
      <dsp:spPr>
        <a:xfrm>
          <a:off x="2366069" y="0"/>
          <a:ext cx="2198909" cy="3561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0" kern="1200" dirty="0"/>
            <a:t>Diagnostic</a:t>
          </a:r>
        </a:p>
      </dsp:txBody>
      <dsp:txXfrm>
        <a:off x="2366069" y="0"/>
        <a:ext cx="2198909" cy="1068326"/>
      </dsp:txXfrm>
    </dsp:sp>
    <dsp:sp modelId="{6DE8FBD8-D034-3F4A-8B2D-03439AC4C2FC}">
      <dsp:nvSpPr>
        <dsp:cNvPr id="0" name=""/>
        <dsp:cNvSpPr/>
      </dsp:nvSpPr>
      <dsp:spPr>
        <a:xfrm>
          <a:off x="2585959" y="1069369"/>
          <a:ext cx="1759127" cy="107371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b="0" kern="1200" dirty="0"/>
            <a:t>Anomaly Detection </a:t>
          </a:r>
        </a:p>
      </dsp:txBody>
      <dsp:txXfrm>
        <a:off x="2617407" y="1100817"/>
        <a:ext cx="1696231" cy="1010821"/>
      </dsp:txXfrm>
    </dsp:sp>
    <dsp:sp modelId="{AC5046E5-20BE-5743-8392-1830B216DA37}">
      <dsp:nvSpPr>
        <dsp:cNvPr id="0" name=""/>
        <dsp:cNvSpPr/>
      </dsp:nvSpPr>
      <dsp:spPr>
        <a:xfrm>
          <a:off x="2585959" y="2308274"/>
          <a:ext cx="1759127" cy="107371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b="0" kern="1200" dirty="0"/>
            <a:t>E.g. Outlier Detection </a:t>
          </a:r>
        </a:p>
      </dsp:txBody>
      <dsp:txXfrm>
        <a:off x="2617407" y="2339722"/>
        <a:ext cx="1696231" cy="1010821"/>
      </dsp:txXfrm>
    </dsp:sp>
    <dsp:sp modelId="{244E9A0B-3ED9-4143-B343-F083B448B955}">
      <dsp:nvSpPr>
        <dsp:cNvPr id="0" name=""/>
        <dsp:cNvSpPr/>
      </dsp:nvSpPr>
      <dsp:spPr>
        <a:xfrm>
          <a:off x="4729897" y="0"/>
          <a:ext cx="2198909" cy="3561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Predictive</a:t>
          </a:r>
        </a:p>
      </dsp:txBody>
      <dsp:txXfrm>
        <a:off x="4729897" y="0"/>
        <a:ext cx="2198909" cy="1068326"/>
      </dsp:txXfrm>
    </dsp:sp>
    <dsp:sp modelId="{D060742F-B13C-A944-9BE6-2980568F349E}">
      <dsp:nvSpPr>
        <dsp:cNvPr id="0" name=""/>
        <dsp:cNvSpPr/>
      </dsp:nvSpPr>
      <dsp:spPr>
        <a:xfrm>
          <a:off x="4949788" y="1069369"/>
          <a:ext cx="1759127" cy="107371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t>Predicting Future Outcomes </a:t>
          </a:r>
        </a:p>
      </dsp:txBody>
      <dsp:txXfrm>
        <a:off x="4981236" y="1100817"/>
        <a:ext cx="1696231" cy="1010821"/>
      </dsp:txXfrm>
    </dsp:sp>
    <dsp:sp modelId="{BB48919B-3055-E445-A3ED-74D977EEDE20}">
      <dsp:nvSpPr>
        <dsp:cNvPr id="0" name=""/>
        <dsp:cNvSpPr/>
      </dsp:nvSpPr>
      <dsp:spPr>
        <a:xfrm>
          <a:off x="4949788" y="2308274"/>
          <a:ext cx="1759127" cy="107371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t>E.g. Linear Regression, Random Forest</a:t>
          </a:r>
        </a:p>
      </dsp:txBody>
      <dsp:txXfrm>
        <a:off x="4981236" y="2339722"/>
        <a:ext cx="1696231" cy="1010821"/>
      </dsp:txXfrm>
    </dsp:sp>
    <dsp:sp modelId="{65C147EB-7405-2D46-86D9-50C17D723CBD}">
      <dsp:nvSpPr>
        <dsp:cNvPr id="0" name=""/>
        <dsp:cNvSpPr/>
      </dsp:nvSpPr>
      <dsp:spPr>
        <a:xfrm>
          <a:off x="7093725" y="0"/>
          <a:ext cx="2198909" cy="3561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Prescriptive</a:t>
          </a:r>
        </a:p>
      </dsp:txBody>
      <dsp:txXfrm>
        <a:off x="7093725" y="0"/>
        <a:ext cx="2198909" cy="1068326"/>
      </dsp:txXfrm>
    </dsp:sp>
    <dsp:sp modelId="{82B8C242-8196-DF48-ABB4-C7222A389CD6}">
      <dsp:nvSpPr>
        <dsp:cNvPr id="0" name=""/>
        <dsp:cNvSpPr/>
      </dsp:nvSpPr>
      <dsp:spPr>
        <a:xfrm>
          <a:off x="7313616" y="1069369"/>
          <a:ext cx="1759127" cy="107371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t>Decisions based on Predictions</a:t>
          </a:r>
        </a:p>
      </dsp:txBody>
      <dsp:txXfrm>
        <a:off x="7345064" y="1100817"/>
        <a:ext cx="1696231" cy="1010821"/>
      </dsp:txXfrm>
    </dsp:sp>
    <dsp:sp modelId="{EC080F8C-46F0-EF4B-9CCC-EFC2CDFDB86C}">
      <dsp:nvSpPr>
        <dsp:cNvPr id="0" name=""/>
        <dsp:cNvSpPr/>
      </dsp:nvSpPr>
      <dsp:spPr>
        <a:xfrm>
          <a:off x="7313616" y="2308274"/>
          <a:ext cx="1759127" cy="107371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36195" rIns="48260" bIns="36195" numCol="1" spcCol="1270" anchor="ctr" anchorCtr="0">
          <a:noAutofit/>
        </a:bodyPr>
        <a:lstStyle/>
        <a:p>
          <a:pPr marL="0" lvl="0" indent="0" algn="ctr" defTabSz="844550">
            <a:lnSpc>
              <a:spcPct val="90000"/>
            </a:lnSpc>
            <a:spcBef>
              <a:spcPct val="0"/>
            </a:spcBef>
            <a:spcAft>
              <a:spcPct val="35000"/>
            </a:spcAft>
            <a:buNone/>
          </a:pPr>
          <a:r>
            <a:rPr lang="en-US" sz="1900" kern="1200" dirty="0"/>
            <a:t>E.g. Linear Optimization</a:t>
          </a:r>
        </a:p>
      </dsp:txBody>
      <dsp:txXfrm>
        <a:off x="7345064" y="2339722"/>
        <a:ext cx="1696231" cy="10108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00B88B-B47B-A245-9D90-8E4AC1A89A31}">
      <dsp:nvSpPr>
        <dsp:cNvPr id="0" name=""/>
        <dsp:cNvSpPr/>
      </dsp:nvSpPr>
      <dsp:spPr>
        <a:xfrm>
          <a:off x="0" y="0"/>
          <a:ext cx="2198909" cy="3561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Descriptive</a:t>
          </a:r>
        </a:p>
      </dsp:txBody>
      <dsp:txXfrm>
        <a:off x="0" y="0"/>
        <a:ext cx="2198909" cy="1068326"/>
      </dsp:txXfrm>
    </dsp:sp>
    <dsp:sp modelId="{E16C6061-354D-7341-B068-8F214D9AEF75}">
      <dsp:nvSpPr>
        <dsp:cNvPr id="0" name=""/>
        <dsp:cNvSpPr/>
      </dsp:nvSpPr>
      <dsp:spPr>
        <a:xfrm>
          <a:off x="222131" y="1068630"/>
          <a:ext cx="1759127" cy="69961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Data Exploration</a:t>
          </a:r>
        </a:p>
      </dsp:txBody>
      <dsp:txXfrm>
        <a:off x="242622" y="1089121"/>
        <a:ext cx="1718145" cy="658629"/>
      </dsp:txXfrm>
    </dsp:sp>
    <dsp:sp modelId="{3867CF73-72B2-DE44-B356-30280590DA36}">
      <dsp:nvSpPr>
        <dsp:cNvPr id="0" name=""/>
        <dsp:cNvSpPr/>
      </dsp:nvSpPr>
      <dsp:spPr>
        <a:xfrm>
          <a:off x="222131" y="1875874"/>
          <a:ext cx="1759127" cy="69961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E.g. Data Visualization</a:t>
          </a:r>
        </a:p>
      </dsp:txBody>
      <dsp:txXfrm>
        <a:off x="242622" y="1896365"/>
        <a:ext cx="1718145" cy="658629"/>
      </dsp:txXfrm>
    </dsp:sp>
    <dsp:sp modelId="{E9D10973-8208-9A44-BE5F-DE24BF3D10F8}">
      <dsp:nvSpPr>
        <dsp:cNvPr id="0" name=""/>
        <dsp:cNvSpPr/>
      </dsp:nvSpPr>
      <dsp:spPr>
        <a:xfrm>
          <a:off x="222131" y="2683118"/>
          <a:ext cx="1759127" cy="69961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Bar </a:t>
          </a:r>
          <a:r>
            <a:rPr lang="en-US" sz="1700" kern="1200" dirty="0" err="1"/>
            <a:t>Chart,Scatter</a:t>
          </a:r>
          <a:r>
            <a:rPr lang="en-US" sz="1700" kern="1200" dirty="0"/>
            <a:t> Plot, Box Plot</a:t>
          </a:r>
        </a:p>
      </dsp:txBody>
      <dsp:txXfrm>
        <a:off x="242622" y="2703609"/>
        <a:ext cx="1718145" cy="658629"/>
      </dsp:txXfrm>
    </dsp:sp>
    <dsp:sp modelId="{520B9BB5-210A-554B-B402-5DC3F3BBBA80}">
      <dsp:nvSpPr>
        <dsp:cNvPr id="0" name=""/>
        <dsp:cNvSpPr/>
      </dsp:nvSpPr>
      <dsp:spPr>
        <a:xfrm>
          <a:off x="2366069" y="0"/>
          <a:ext cx="2198909" cy="3561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0" kern="1200" dirty="0"/>
            <a:t>Diagnostic</a:t>
          </a:r>
        </a:p>
      </dsp:txBody>
      <dsp:txXfrm>
        <a:off x="2366069" y="0"/>
        <a:ext cx="2198909" cy="1068326"/>
      </dsp:txXfrm>
    </dsp:sp>
    <dsp:sp modelId="{6DE8FBD8-D034-3F4A-8B2D-03439AC4C2FC}">
      <dsp:nvSpPr>
        <dsp:cNvPr id="0" name=""/>
        <dsp:cNvSpPr/>
      </dsp:nvSpPr>
      <dsp:spPr>
        <a:xfrm>
          <a:off x="2585959" y="1069369"/>
          <a:ext cx="1759127" cy="107371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b="0" kern="1200" dirty="0"/>
            <a:t>Anomaly Detection </a:t>
          </a:r>
        </a:p>
      </dsp:txBody>
      <dsp:txXfrm>
        <a:off x="2617407" y="1100817"/>
        <a:ext cx="1696231" cy="1010821"/>
      </dsp:txXfrm>
    </dsp:sp>
    <dsp:sp modelId="{AC5046E5-20BE-5743-8392-1830B216DA37}">
      <dsp:nvSpPr>
        <dsp:cNvPr id="0" name=""/>
        <dsp:cNvSpPr/>
      </dsp:nvSpPr>
      <dsp:spPr>
        <a:xfrm>
          <a:off x="2585959" y="2308274"/>
          <a:ext cx="1759127" cy="107371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b="0" kern="1200" dirty="0"/>
            <a:t>E.g. Outlier Detection </a:t>
          </a:r>
        </a:p>
      </dsp:txBody>
      <dsp:txXfrm>
        <a:off x="2617407" y="2339722"/>
        <a:ext cx="1696231" cy="1010821"/>
      </dsp:txXfrm>
    </dsp:sp>
    <dsp:sp modelId="{244E9A0B-3ED9-4143-B343-F083B448B955}">
      <dsp:nvSpPr>
        <dsp:cNvPr id="0" name=""/>
        <dsp:cNvSpPr/>
      </dsp:nvSpPr>
      <dsp:spPr>
        <a:xfrm>
          <a:off x="4729897" y="0"/>
          <a:ext cx="2198909" cy="3561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Predictive</a:t>
          </a:r>
        </a:p>
      </dsp:txBody>
      <dsp:txXfrm>
        <a:off x="4729897" y="0"/>
        <a:ext cx="2198909" cy="1068326"/>
      </dsp:txXfrm>
    </dsp:sp>
    <dsp:sp modelId="{D060742F-B13C-A944-9BE6-2980568F349E}">
      <dsp:nvSpPr>
        <dsp:cNvPr id="0" name=""/>
        <dsp:cNvSpPr/>
      </dsp:nvSpPr>
      <dsp:spPr>
        <a:xfrm>
          <a:off x="4949788" y="1069369"/>
          <a:ext cx="1759127" cy="107371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Predicting Future Outcomes </a:t>
          </a:r>
        </a:p>
      </dsp:txBody>
      <dsp:txXfrm>
        <a:off x="4981236" y="1100817"/>
        <a:ext cx="1696231" cy="1010821"/>
      </dsp:txXfrm>
    </dsp:sp>
    <dsp:sp modelId="{BB48919B-3055-E445-A3ED-74D977EEDE20}">
      <dsp:nvSpPr>
        <dsp:cNvPr id="0" name=""/>
        <dsp:cNvSpPr/>
      </dsp:nvSpPr>
      <dsp:spPr>
        <a:xfrm>
          <a:off x="4949788" y="2308274"/>
          <a:ext cx="1759127" cy="107371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E.g. Linear Regression, Random Forest</a:t>
          </a:r>
        </a:p>
      </dsp:txBody>
      <dsp:txXfrm>
        <a:off x="4981236" y="2339722"/>
        <a:ext cx="1696231" cy="1010821"/>
      </dsp:txXfrm>
    </dsp:sp>
    <dsp:sp modelId="{65C147EB-7405-2D46-86D9-50C17D723CBD}">
      <dsp:nvSpPr>
        <dsp:cNvPr id="0" name=""/>
        <dsp:cNvSpPr/>
      </dsp:nvSpPr>
      <dsp:spPr>
        <a:xfrm>
          <a:off x="7093725" y="0"/>
          <a:ext cx="2198909" cy="35610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Prescriptive</a:t>
          </a:r>
        </a:p>
      </dsp:txBody>
      <dsp:txXfrm>
        <a:off x="7093725" y="0"/>
        <a:ext cx="2198909" cy="1068326"/>
      </dsp:txXfrm>
    </dsp:sp>
    <dsp:sp modelId="{82B8C242-8196-DF48-ABB4-C7222A389CD6}">
      <dsp:nvSpPr>
        <dsp:cNvPr id="0" name=""/>
        <dsp:cNvSpPr/>
      </dsp:nvSpPr>
      <dsp:spPr>
        <a:xfrm>
          <a:off x="7313616" y="1069369"/>
          <a:ext cx="1759127" cy="107371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Decisions based on Predictions</a:t>
          </a:r>
        </a:p>
      </dsp:txBody>
      <dsp:txXfrm>
        <a:off x="7345064" y="1100817"/>
        <a:ext cx="1696231" cy="1010821"/>
      </dsp:txXfrm>
    </dsp:sp>
    <dsp:sp modelId="{EC080F8C-46F0-EF4B-9CCC-EFC2CDFDB86C}">
      <dsp:nvSpPr>
        <dsp:cNvPr id="0" name=""/>
        <dsp:cNvSpPr/>
      </dsp:nvSpPr>
      <dsp:spPr>
        <a:xfrm>
          <a:off x="7313616" y="2308274"/>
          <a:ext cx="1759127" cy="107371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E.g. Linear Optimization</a:t>
          </a:r>
        </a:p>
      </dsp:txBody>
      <dsp:txXfrm>
        <a:off x="7345064" y="2339722"/>
        <a:ext cx="1696231" cy="10108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445357-A45D-0643-B6FB-F763ED0F5D5D}">
      <dsp:nvSpPr>
        <dsp:cNvPr id="0" name=""/>
        <dsp:cNvSpPr/>
      </dsp:nvSpPr>
      <dsp:spPr>
        <a:xfrm>
          <a:off x="1881902" y="352213"/>
          <a:ext cx="4551680" cy="4551680"/>
        </a:xfrm>
        <a:prstGeom prst="pie">
          <a:avLst>
            <a:gd name="adj1" fmla="val 16200000"/>
            <a:gd name="adj2" fmla="val 18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Helps in monitoring performance trends</a:t>
          </a:r>
        </a:p>
      </dsp:txBody>
      <dsp:txXfrm>
        <a:off x="4280746" y="1316736"/>
        <a:ext cx="1625600" cy="1354666"/>
      </dsp:txXfrm>
    </dsp:sp>
    <dsp:sp modelId="{82668D2C-B52F-8043-9157-745E36B12C5D}">
      <dsp:nvSpPr>
        <dsp:cNvPr id="0" name=""/>
        <dsp:cNvSpPr/>
      </dsp:nvSpPr>
      <dsp:spPr>
        <a:xfrm>
          <a:off x="1788159" y="514773"/>
          <a:ext cx="4551680" cy="4551680"/>
        </a:xfrm>
        <a:prstGeom prst="pie">
          <a:avLst>
            <a:gd name="adj1" fmla="val 1800000"/>
            <a:gd name="adj2" fmla="val 90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Supports Evidence based decision making</a:t>
          </a:r>
        </a:p>
      </dsp:txBody>
      <dsp:txXfrm>
        <a:off x="2871893" y="3467946"/>
        <a:ext cx="2438400" cy="1192106"/>
      </dsp:txXfrm>
    </dsp:sp>
    <dsp:sp modelId="{4B948BBB-D46D-C641-A4E3-2BB33C270EEE}">
      <dsp:nvSpPr>
        <dsp:cNvPr id="0" name=""/>
        <dsp:cNvSpPr/>
      </dsp:nvSpPr>
      <dsp:spPr>
        <a:xfrm>
          <a:off x="1694416" y="352213"/>
          <a:ext cx="4551680" cy="4551680"/>
        </a:xfrm>
        <a:prstGeom prst="pie">
          <a:avLst>
            <a:gd name="adj1" fmla="val 9000000"/>
            <a:gd name="adj2" fmla="val 1620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Foundation for Diagnostic, Prescriptive, Predictive Analytics</a:t>
          </a:r>
        </a:p>
      </dsp:txBody>
      <dsp:txXfrm>
        <a:off x="2221653" y="1316736"/>
        <a:ext cx="1625600" cy="1354666"/>
      </dsp:txXfrm>
    </dsp:sp>
    <dsp:sp modelId="{4EF335CE-792A-ED4B-90C4-BE62E4C2CDD7}">
      <dsp:nvSpPr>
        <dsp:cNvPr id="0" name=""/>
        <dsp:cNvSpPr/>
      </dsp:nvSpPr>
      <dsp:spPr>
        <a:xfrm>
          <a:off x="1600507" y="70442"/>
          <a:ext cx="5115221" cy="5115221"/>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7400EE3-D871-8345-91E2-4D2BCF92258C}">
      <dsp:nvSpPr>
        <dsp:cNvPr id="0" name=""/>
        <dsp:cNvSpPr/>
      </dsp:nvSpPr>
      <dsp:spPr>
        <a:xfrm>
          <a:off x="1506389" y="232714"/>
          <a:ext cx="5115221" cy="5115221"/>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10B8EA-46D1-FC4A-A4D4-04ACF5F16BBC}">
      <dsp:nvSpPr>
        <dsp:cNvPr id="0" name=""/>
        <dsp:cNvSpPr/>
      </dsp:nvSpPr>
      <dsp:spPr>
        <a:xfrm>
          <a:off x="1412270" y="70442"/>
          <a:ext cx="5115221" cy="5115221"/>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F138F-86D0-1E4A-B107-EAE673C61A39}">
      <dsp:nvSpPr>
        <dsp:cNvPr id="0" name=""/>
        <dsp:cNvSpPr/>
      </dsp:nvSpPr>
      <dsp:spPr>
        <a:xfrm rot="5400000">
          <a:off x="571809" y="1021958"/>
          <a:ext cx="903834" cy="1028983"/>
        </a:xfrm>
        <a:prstGeom prst="bentUpArrow">
          <a:avLst>
            <a:gd name="adj1" fmla="val 32840"/>
            <a:gd name="adj2" fmla="val 25000"/>
            <a:gd name="adj3" fmla="val 35780"/>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2ED390-0452-BA42-92DA-8DAE88489791}">
      <dsp:nvSpPr>
        <dsp:cNvPr id="0" name=""/>
        <dsp:cNvSpPr/>
      </dsp:nvSpPr>
      <dsp:spPr>
        <a:xfrm>
          <a:off x="332348" y="20040"/>
          <a:ext cx="1521524" cy="1065017"/>
        </a:xfrm>
        <a:prstGeom prst="roundRect">
          <a:avLst>
            <a:gd name="adj" fmla="val 166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Input Variables</a:t>
          </a:r>
          <a:endParaRPr lang="en-US" sz="2500" kern="1200" dirty="0"/>
        </a:p>
      </dsp:txBody>
      <dsp:txXfrm>
        <a:off x="384347" y="72039"/>
        <a:ext cx="1417526" cy="961019"/>
      </dsp:txXfrm>
    </dsp:sp>
    <dsp:sp modelId="{D4F786A3-A199-DE41-825D-812BEFBD3B9A}">
      <dsp:nvSpPr>
        <dsp:cNvPr id="0" name=""/>
        <dsp:cNvSpPr/>
      </dsp:nvSpPr>
      <dsp:spPr>
        <a:xfrm>
          <a:off x="1800373" y="0"/>
          <a:ext cx="2856818" cy="86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None/>
          </a:pPr>
          <a:endParaRPr lang="en-US"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None/>
          </a:pPr>
          <a:r>
            <a:rPr lang="en-US" sz="1600" kern="1200" dirty="0">
              <a:latin typeface="Times New Roman" panose="02020603050405020304" pitchFamily="18" charset="0"/>
              <a:cs typeface="Times New Roman" panose="02020603050405020304" pitchFamily="18" charset="0"/>
            </a:rPr>
            <a:t>Ex:</a:t>
          </a:r>
        </a:p>
        <a:p>
          <a:pPr marL="171450" lvl="1" indent="-171450" algn="l" defTabSz="711200">
            <a:lnSpc>
              <a:spcPct val="90000"/>
            </a:lnSpc>
            <a:spcBef>
              <a:spcPct val="0"/>
            </a:spcBef>
            <a:spcAft>
              <a:spcPct val="15000"/>
            </a:spcAft>
            <a:buNone/>
          </a:pPr>
          <a:r>
            <a:rPr lang="en-US" sz="1600" kern="1200" dirty="0">
              <a:latin typeface="Times New Roman" panose="02020603050405020304" pitchFamily="18" charset="0"/>
              <a:cs typeface="Times New Roman" panose="02020603050405020304" pitchFamily="18" charset="0"/>
            </a:rPr>
            <a:t>Age, Sex, Region</a:t>
          </a:r>
        </a:p>
        <a:p>
          <a:pPr marL="171450" lvl="1" indent="-171450" algn="l" defTabSz="711200">
            <a:lnSpc>
              <a:spcPct val="90000"/>
            </a:lnSpc>
            <a:spcBef>
              <a:spcPct val="0"/>
            </a:spcBef>
            <a:spcAft>
              <a:spcPct val="15000"/>
            </a:spcAft>
            <a:buNone/>
          </a:pPr>
          <a:r>
            <a:rPr lang="en-US" sz="1600" kern="1200" dirty="0">
              <a:latin typeface="Times New Roman" panose="02020603050405020304" pitchFamily="18" charset="0"/>
              <a:cs typeface="Times New Roman" panose="02020603050405020304" pitchFamily="18" charset="0"/>
            </a:rPr>
            <a:t>Smoking, Num of Children</a:t>
          </a:r>
        </a:p>
      </dsp:txBody>
      <dsp:txXfrm>
        <a:off x="1800373" y="0"/>
        <a:ext cx="2856818" cy="860794"/>
      </dsp:txXfrm>
    </dsp:sp>
    <dsp:sp modelId="{CAE9124A-44C4-244F-9BDA-9009362AF36D}">
      <dsp:nvSpPr>
        <dsp:cNvPr id="0" name=""/>
        <dsp:cNvSpPr/>
      </dsp:nvSpPr>
      <dsp:spPr>
        <a:xfrm rot="5400000">
          <a:off x="2253364" y="2218324"/>
          <a:ext cx="903834" cy="1028983"/>
        </a:xfrm>
        <a:prstGeom prst="bentUpArrow">
          <a:avLst>
            <a:gd name="adj1" fmla="val 32840"/>
            <a:gd name="adj2" fmla="val 25000"/>
            <a:gd name="adj3" fmla="val 35780"/>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E78C07-B9E3-3044-A1FA-50EEFDE5775F}">
      <dsp:nvSpPr>
        <dsp:cNvPr id="0" name=""/>
        <dsp:cNvSpPr/>
      </dsp:nvSpPr>
      <dsp:spPr>
        <a:xfrm>
          <a:off x="2013903" y="1216406"/>
          <a:ext cx="1521524" cy="1065017"/>
        </a:xfrm>
        <a:prstGeom prst="roundRect">
          <a:avLst>
            <a:gd name="adj" fmla="val 166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Model</a:t>
          </a:r>
        </a:p>
      </dsp:txBody>
      <dsp:txXfrm>
        <a:off x="2065902" y="1268405"/>
        <a:ext cx="1417526" cy="961019"/>
      </dsp:txXfrm>
    </dsp:sp>
    <dsp:sp modelId="{F540834C-EFE4-1949-A202-C42F666B90CE}">
      <dsp:nvSpPr>
        <dsp:cNvPr id="0" name=""/>
        <dsp:cNvSpPr/>
      </dsp:nvSpPr>
      <dsp:spPr>
        <a:xfrm>
          <a:off x="3560907" y="1287327"/>
          <a:ext cx="2276577" cy="86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None/>
          </a:pPr>
          <a:r>
            <a:rPr lang="en-US" sz="1600" kern="1200" dirty="0">
              <a:latin typeface="Times New Roman" panose="02020603050405020304" pitchFamily="18" charset="0"/>
              <a:cs typeface="Times New Roman" panose="02020603050405020304" pitchFamily="18" charset="0"/>
            </a:rPr>
            <a:t>Statistics</a:t>
          </a:r>
        </a:p>
        <a:p>
          <a:pPr marL="171450" lvl="1" indent="-171450" algn="l" defTabSz="711200">
            <a:lnSpc>
              <a:spcPct val="90000"/>
            </a:lnSpc>
            <a:spcBef>
              <a:spcPct val="0"/>
            </a:spcBef>
            <a:spcAft>
              <a:spcPct val="15000"/>
            </a:spcAft>
            <a:buNone/>
          </a:pPr>
          <a:r>
            <a:rPr lang="en-US" sz="1600" kern="1200" dirty="0">
              <a:latin typeface="Times New Roman" panose="02020603050405020304" pitchFamily="18" charset="0"/>
              <a:cs typeface="Times New Roman" panose="02020603050405020304" pitchFamily="18" charset="0"/>
            </a:rPr>
            <a:t>Machine Learning</a:t>
          </a:r>
        </a:p>
        <a:p>
          <a:pPr marL="171450" lvl="1" indent="-171450" algn="l" defTabSz="711200">
            <a:lnSpc>
              <a:spcPct val="90000"/>
            </a:lnSpc>
            <a:spcBef>
              <a:spcPct val="0"/>
            </a:spcBef>
            <a:spcAft>
              <a:spcPct val="15000"/>
            </a:spcAft>
            <a:buNone/>
          </a:pPr>
          <a:r>
            <a:rPr lang="en-US" sz="1600" kern="1200" dirty="0">
              <a:latin typeface="Times New Roman" panose="02020603050405020304" pitchFamily="18" charset="0"/>
              <a:cs typeface="Times New Roman" panose="02020603050405020304" pitchFamily="18" charset="0"/>
            </a:rPr>
            <a:t>Optimization</a:t>
          </a:r>
        </a:p>
      </dsp:txBody>
      <dsp:txXfrm>
        <a:off x="3560907" y="1287327"/>
        <a:ext cx="2276577" cy="860794"/>
      </dsp:txXfrm>
    </dsp:sp>
    <dsp:sp modelId="{E1AC168C-B1CB-FF4C-B003-6B6356B8A4BD}">
      <dsp:nvSpPr>
        <dsp:cNvPr id="0" name=""/>
        <dsp:cNvSpPr/>
      </dsp:nvSpPr>
      <dsp:spPr>
        <a:xfrm>
          <a:off x="3695458" y="2412773"/>
          <a:ext cx="1521524" cy="1065017"/>
        </a:xfrm>
        <a:prstGeom prst="roundRect">
          <a:avLst>
            <a:gd name="adj" fmla="val 166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Output Variable</a:t>
          </a:r>
          <a:endParaRPr lang="en-US" sz="2500" kern="1200" dirty="0"/>
        </a:p>
      </dsp:txBody>
      <dsp:txXfrm>
        <a:off x="3747457" y="2464772"/>
        <a:ext cx="1417526" cy="961019"/>
      </dsp:txXfrm>
    </dsp:sp>
    <dsp:sp modelId="{9EBEBCDC-D19F-5B49-B08F-25E290C31C1B}">
      <dsp:nvSpPr>
        <dsp:cNvPr id="0" name=""/>
        <dsp:cNvSpPr/>
      </dsp:nvSpPr>
      <dsp:spPr>
        <a:xfrm>
          <a:off x="5216982" y="2514346"/>
          <a:ext cx="1106611" cy="86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None/>
          </a:pPr>
          <a:endParaRPr lang="en-US"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None/>
          </a:pPr>
          <a:r>
            <a:rPr lang="en-US" sz="1600" kern="1200" dirty="0">
              <a:latin typeface="Times New Roman" panose="02020603050405020304" pitchFamily="18" charset="0"/>
              <a:cs typeface="Times New Roman" panose="02020603050405020304" pitchFamily="18" charset="0"/>
            </a:rPr>
            <a:t>Ex:</a:t>
          </a:r>
        </a:p>
        <a:p>
          <a:pPr marL="171450" lvl="1" indent="-171450" algn="l" defTabSz="711200">
            <a:lnSpc>
              <a:spcPct val="90000"/>
            </a:lnSpc>
            <a:spcBef>
              <a:spcPct val="0"/>
            </a:spcBef>
            <a:spcAft>
              <a:spcPct val="15000"/>
            </a:spcAft>
            <a:buNone/>
          </a:pPr>
          <a:r>
            <a:rPr lang="en-US" sz="1600" kern="1200" dirty="0">
              <a:latin typeface="Times New Roman" panose="02020603050405020304" pitchFamily="18" charset="0"/>
              <a:cs typeface="Times New Roman" panose="02020603050405020304" pitchFamily="18" charset="0"/>
            </a:rPr>
            <a:t>Insurance</a:t>
          </a:r>
        </a:p>
        <a:p>
          <a:pPr marL="171450" lvl="1" indent="-171450" algn="l" defTabSz="711200">
            <a:lnSpc>
              <a:spcPct val="90000"/>
            </a:lnSpc>
            <a:spcBef>
              <a:spcPct val="0"/>
            </a:spcBef>
            <a:spcAft>
              <a:spcPct val="15000"/>
            </a:spcAft>
            <a:buNone/>
          </a:pPr>
          <a:r>
            <a:rPr lang="en-US" sz="1600" kern="1200" dirty="0">
              <a:latin typeface="Times New Roman" panose="02020603050405020304" pitchFamily="18" charset="0"/>
              <a:cs typeface="Times New Roman" panose="02020603050405020304" pitchFamily="18" charset="0"/>
            </a:rPr>
            <a:t>Premium</a:t>
          </a:r>
        </a:p>
      </dsp:txBody>
      <dsp:txXfrm>
        <a:off x="5216982" y="2514346"/>
        <a:ext cx="1106611" cy="8607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F138F-86D0-1E4A-B107-EAE673C61A39}">
      <dsp:nvSpPr>
        <dsp:cNvPr id="0" name=""/>
        <dsp:cNvSpPr/>
      </dsp:nvSpPr>
      <dsp:spPr>
        <a:xfrm rot="5400000">
          <a:off x="571809" y="1021958"/>
          <a:ext cx="903834" cy="1028983"/>
        </a:xfrm>
        <a:prstGeom prst="bentUpArrow">
          <a:avLst>
            <a:gd name="adj1" fmla="val 32840"/>
            <a:gd name="adj2" fmla="val 25000"/>
            <a:gd name="adj3" fmla="val 35780"/>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2ED390-0452-BA42-92DA-8DAE88489791}">
      <dsp:nvSpPr>
        <dsp:cNvPr id="0" name=""/>
        <dsp:cNvSpPr/>
      </dsp:nvSpPr>
      <dsp:spPr>
        <a:xfrm>
          <a:off x="332348" y="20040"/>
          <a:ext cx="1521524" cy="1065017"/>
        </a:xfrm>
        <a:prstGeom prst="roundRect">
          <a:avLst>
            <a:gd name="adj" fmla="val 166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Input Variables</a:t>
          </a:r>
          <a:endParaRPr lang="en-US" sz="2500" kern="1200" dirty="0"/>
        </a:p>
      </dsp:txBody>
      <dsp:txXfrm>
        <a:off x="384347" y="72039"/>
        <a:ext cx="1417526" cy="961019"/>
      </dsp:txXfrm>
    </dsp:sp>
    <dsp:sp modelId="{D4F786A3-A199-DE41-825D-812BEFBD3B9A}">
      <dsp:nvSpPr>
        <dsp:cNvPr id="0" name=""/>
        <dsp:cNvSpPr/>
      </dsp:nvSpPr>
      <dsp:spPr>
        <a:xfrm>
          <a:off x="1800373" y="0"/>
          <a:ext cx="2856818" cy="86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None/>
          </a:pPr>
          <a:endParaRPr lang="en-US"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None/>
          </a:pPr>
          <a:r>
            <a:rPr lang="en-US" sz="1600" kern="1200" dirty="0">
              <a:latin typeface="Times New Roman" panose="02020603050405020304" pitchFamily="18" charset="0"/>
              <a:cs typeface="Times New Roman" panose="02020603050405020304" pitchFamily="18" charset="0"/>
            </a:rPr>
            <a:t>Ex:</a:t>
          </a:r>
        </a:p>
        <a:p>
          <a:pPr marL="171450" lvl="1" indent="-171450" algn="l" defTabSz="711200">
            <a:lnSpc>
              <a:spcPct val="90000"/>
            </a:lnSpc>
            <a:spcBef>
              <a:spcPct val="0"/>
            </a:spcBef>
            <a:spcAft>
              <a:spcPct val="15000"/>
            </a:spcAft>
            <a:buNone/>
          </a:pPr>
          <a:r>
            <a:rPr lang="en-US" sz="1600" kern="1200" dirty="0">
              <a:latin typeface="Times New Roman" panose="02020603050405020304" pitchFamily="18" charset="0"/>
              <a:cs typeface="Times New Roman" panose="02020603050405020304" pitchFamily="18" charset="0"/>
            </a:rPr>
            <a:t>Age, Sex, Region</a:t>
          </a:r>
        </a:p>
        <a:p>
          <a:pPr marL="171450" lvl="1" indent="-171450" algn="l" defTabSz="711200">
            <a:lnSpc>
              <a:spcPct val="90000"/>
            </a:lnSpc>
            <a:spcBef>
              <a:spcPct val="0"/>
            </a:spcBef>
            <a:spcAft>
              <a:spcPct val="15000"/>
            </a:spcAft>
            <a:buNone/>
          </a:pPr>
          <a:r>
            <a:rPr lang="en-US" sz="1600" kern="1200" dirty="0">
              <a:latin typeface="Times New Roman" panose="02020603050405020304" pitchFamily="18" charset="0"/>
              <a:cs typeface="Times New Roman" panose="02020603050405020304" pitchFamily="18" charset="0"/>
            </a:rPr>
            <a:t>Smoking, Num of Children</a:t>
          </a:r>
        </a:p>
      </dsp:txBody>
      <dsp:txXfrm>
        <a:off x="1800373" y="0"/>
        <a:ext cx="2856818" cy="860794"/>
      </dsp:txXfrm>
    </dsp:sp>
    <dsp:sp modelId="{CAE9124A-44C4-244F-9BDA-9009362AF36D}">
      <dsp:nvSpPr>
        <dsp:cNvPr id="0" name=""/>
        <dsp:cNvSpPr/>
      </dsp:nvSpPr>
      <dsp:spPr>
        <a:xfrm rot="5400000">
          <a:off x="2253364" y="2218324"/>
          <a:ext cx="903834" cy="1028983"/>
        </a:xfrm>
        <a:prstGeom prst="bentUpArrow">
          <a:avLst>
            <a:gd name="adj1" fmla="val 32840"/>
            <a:gd name="adj2" fmla="val 25000"/>
            <a:gd name="adj3" fmla="val 35780"/>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E78C07-B9E3-3044-A1FA-50EEFDE5775F}">
      <dsp:nvSpPr>
        <dsp:cNvPr id="0" name=""/>
        <dsp:cNvSpPr/>
      </dsp:nvSpPr>
      <dsp:spPr>
        <a:xfrm>
          <a:off x="2013903" y="1216406"/>
          <a:ext cx="1521524" cy="1065017"/>
        </a:xfrm>
        <a:prstGeom prst="roundRect">
          <a:avLst>
            <a:gd name="adj" fmla="val 166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Model</a:t>
          </a:r>
        </a:p>
      </dsp:txBody>
      <dsp:txXfrm>
        <a:off x="2065902" y="1268405"/>
        <a:ext cx="1417526" cy="961019"/>
      </dsp:txXfrm>
    </dsp:sp>
    <dsp:sp modelId="{F540834C-EFE4-1949-A202-C42F666B90CE}">
      <dsp:nvSpPr>
        <dsp:cNvPr id="0" name=""/>
        <dsp:cNvSpPr/>
      </dsp:nvSpPr>
      <dsp:spPr>
        <a:xfrm>
          <a:off x="3560907" y="1287327"/>
          <a:ext cx="2276577" cy="86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None/>
          </a:pPr>
          <a:r>
            <a:rPr lang="en-US" sz="1600" kern="1200" dirty="0">
              <a:latin typeface="Times New Roman" panose="02020603050405020304" pitchFamily="18" charset="0"/>
              <a:cs typeface="Times New Roman" panose="02020603050405020304" pitchFamily="18" charset="0"/>
            </a:rPr>
            <a:t>Statistics</a:t>
          </a:r>
        </a:p>
        <a:p>
          <a:pPr marL="171450" lvl="1" indent="-171450" algn="l" defTabSz="711200">
            <a:lnSpc>
              <a:spcPct val="90000"/>
            </a:lnSpc>
            <a:spcBef>
              <a:spcPct val="0"/>
            </a:spcBef>
            <a:spcAft>
              <a:spcPct val="15000"/>
            </a:spcAft>
            <a:buNone/>
          </a:pPr>
          <a:r>
            <a:rPr lang="en-US" sz="1600" kern="1200" dirty="0">
              <a:latin typeface="Times New Roman" panose="02020603050405020304" pitchFamily="18" charset="0"/>
              <a:cs typeface="Times New Roman" panose="02020603050405020304" pitchFamily="18" charset="0"/>
            </a:rPr>
            <a:t>Machine Learning</a:t>
          </a:r>
        </a:p>
        <a:p>
          <a:pPr marL="171450" lvl="1" indent="-171450" algn="l" defTabSz="711200">
            <a:lnSpc>
              <a:spcPct val="90000"/>
            </a:lnSpc>
            <a:spcBef>
              <a:spcPct val="0"/>
            </a:spcBef>
            <a:spcAft>
              <a:spcPct val="15000"/>
            </a:spcAft>
            <a:buNone/>
          </a:pPr>
          <a:r>
            <a:rPr lang="en-US" sz="1600" kern="1200" dirty="0">
              <a:latin typeface="Times New Roman" panose="02020603050405020304" pitchFamily="18" charset="0"/>
              <a:cs typeface="Times New Roman" panose="02020603050405020304" pitchFamily="18" charset="0"/>
            </a:rPr>
            <a:t>Optimization</a:t>
          </a:r>
        </a:p>
      </dsp:txBody>
      <dsp:txXfrm>
        <a:off x="3560907" y="1287327"/>
        <a:ext cx="2276577" cy="860794"/>
      </dsp:txXfrm>
    </dsp:sp>
    <dsp:sp modelId="{E1AC168C-B1CB-FF4C-B003-6B6356B8A4BD}">
      <dsp:nvSpPr>
        <dsp:cNvPr id="0" name=""/>
        <dsp:cNvSpPr/>
      </dsp:nvSpPr>
      <dsp:spPr>
        <a:xfrm>
          <a:off x="3695458" y="2412773"/>
          <a:ext cx="1521524" cy="1065017"/>
        </a:xfrm>
        <a:prstGeom prst="roundRect">
          <a:avLst>
            <a:gd name="adj" fmla="val 1667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Times New Roman" panose="02020603050405020304" pitchFamily="18" charset="0"/>
              <a:cs typeface="Times New Roman" panose="02020603050405020304" pitchFamily="18" charset="0"/>
            </a:rPr>
            <a:t>Output Variable</a:t>
          </a:r>
          <a:endParaRPr lang="en-US" sz="2500" kern="1200" dirty="0"/>
        </a:p>
      </dsp:txBody>
      <dsp:txXfrm>
        <a:off x="3747457" y="2464772"/>
        <a:ext cx="1417526" cy="961019"/>
      </dsp:txXfrm>
    </dsp:sp>
    <dsp:sp modelId="{9EBEBCDC-D19F-5B49-B08F-25E290C31C1B}">
      <dsp:nvSpPr>
        <dsp:cNvPr id="0" name=""/>
        <dsp:cNvSpPr/>
      </dsp:nvSpPr>
      <dsp:spPr>
        <a:xfrm>
          <a:off x="5216982" y="2514346"/>
          <a:ext cx="1106611" cy="86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None/>
          </a:pPr>
          <a:endParaRPr lang="en-US"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None/>
          </a:pPr>
          <a:r>
            <a:rPr lang="en-US" sz="1600" kern="1200" dirty="0">
              <a:latin typeface="Times New Roman" panose="02020603050405020304" pitchFamily="18" charset="0"/>
              <a:cs typeface="Times New Roman" panose="02020603050405020304" pitchFamily="18" charset="0"/>
            </a:rPr>
            <a:t>Ex:</a:t>
          </a:r>
        </a:p>
        <a:p>
          <a:pPr marL="171450" lvl="1" indent="-171450" algn="l" defTabSz="711200">
            <a:lnSpc>
              <a:spcPct val="90000"/>
            </a:lnSpc>
            <a:spcBef>
              <a:spcPct val="0"/>
            </a:spcBef>
            <a:spcAft>
              <a:spcPct val="15000"/>
            </a:spcAft>
            <a:buNone/>
          </a:pPr>
          <a:r>
            <a:rPr lang="en-US" sz="1600" kern="1200" dirty="0">
              <a:latin typeface="Times New Roman" panose="02020603050405020304" pitchFamily="18" charset="0"/>
              <a:cs typeface="Times New Roman" panose="02020603050405020304" pitchFamily="18" charset="0"/>
            </a:rPr>
            <a:t>Insurance</a:t>
          </a:r>
        </a:p>
        <a:p>
          <a:pPr marL="171450" lvl="1" indent="-171450" algn="l" defTabSz="711200">
            <a:lnSpc>
              <a:spcPct val="90000"/>
            </a:lnSpc>
            <a:spcBef>
              <a:spcPct val="0"/>
            </a:spcBef>
            <a:spcAft>
              <a:spcPct val="15000"/>
            </a:spcAft>
            <a:buNone/>
          </a:pPr>
          <a:r>
            <a:rPr lang="en-US" sz="1600" kern="1200" dirty="0">
              <a:latin typeface="Times New Roman" panose="02020603050405020304" pitchFamily="18" charset="0"/>
              <a:cs typeface="Times New Roman" panose="02020603050405020304" pitchFamily="18" charset="0"/>
            </a:rPr>
            <a:t>Premium</a:t>
          </a:r>
        </a:p>
      </dsp:txBody>
      <dsp:txXfrm>
        <a:off x="5216982" y="2514346"/>
        <a:ext cx="1106611" cy="8607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3CDA31-07D7-5640-9B3D-F120D9AB8EAA}">
      <dsp:nvSpPr>
        <dsp:cNvPr id="0" name=""/>
        <dsp:cNvSpPr/>
      </dsp:nvSpPr>
      <dsp:spPr>
        <a:xfrm>
          <a:off x="1404664" y="643066"/>
          <a:ext cx="4162720" cy="4162720"/>
        </a:xfrm>
        <a:prstGeom prst="blockArc">
          <a:avLst>
            <a:gd name="adj1" fmla="val 11880000"/>
            <a:gd name="adj2" fmla="val 16200000"/>
            <a:gd name="adj3" fmla="val 4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7EE9B35-0793-2B49-83BC-D24FBC20C337}">
      <dsp:nvSpPr>
        <dsp:cNvPr id="0" name=""/>
        <dsp:cNvSpPr/>
      </dsp:nvSpPr>
      <dsp:spPr>
        <a:xfrm>
          <a:off x="1404664" y="643066"/>
          <a:ext cx="4162720" cy="4162720"/>
        </a:xfrm>
        <a:prstGeom prst="blockArc">
          <a:avLst>
            <a:gd name="adj1" fmla="val 7560000"/>
            <a:gd name="adj2" fmla="val 11880000"/>
            <a:gd name="adj3" fmla="val 4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C88F6A9-FF4F-CA4B-933C-C05B6962A9CE}">
      <dsp:nvSpPr>
        <dsp:cNvPr id="0" name=""/>
        <dsp:cNvSpPr/>
      </dsp:nvSpPr>
      <dsp:spPr>
        <a:xfrm>
          <a:off x="1404664" y="643066"/>
          <a:ext cx="4162720" cy="4162720"/>
        </a:xfrm>
        <a:prstGeom prst="blockArc">
          <a:avLst>
            <a:gd name="adj1" fmla="val 3240000"/>
            <a:gd name="adj2" fmla="val 7560000"/>
            <a:gd name="adj3" fmla="val 4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7C15CB2-A1DD-A74B-B319-B678E83092B9}">
      <dsp:nvSpPr>
        <dsp:cNvPr id="0" name=""/>
        <dsp:cNvSpPr/>
      </dsp:nvSpPr>
      <dsp:spPr>
        <a:xfrm>
          <a:off x="1404664" y="643066"/>
          <a:ext cx="4162720" cy="4162720"/>
        </a:xfrm>
        <a:prstGeom prst="blockArc">
          <a:avLst>
            <a:gd name="adj1" fmla="val 20520000"/>
            <a:gd name="adj2" fmla="val 3240000"/>
            <a:gd name="adj3" fmla="val 4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D3FFDD-1BB2-D54D-BE3E-57BEB19BFF40}">
      <dsp:nvSpPr>
        <dsp:cNvPr id="0" name=""/>
        <dsp:cNvSpPr/>
      </dsp:nvSpPr>
      <dsp:spPr>
        <a:xfrm>
          <a:off x="1404664" y="643066"/>
          <a:ext cx="4162720" cy="4162720"/>
        </a:xfrm>
        <a:prstGeom prst="blockArc">
          <a:avLst>
            <a:gd name="adj1" fmla="val 16200000"/>
            <a:gd name="adj2" fmla="val 20520000"/>
            <a:gd name="adj3" fmla="val 463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BCF386-0EB3-DB4B-AB42-955726A87C73}">
      <dsp:nvSpPr>
        <dsp:cNvPr id="0" name=""/>
        <dsp:cNvSpPr/>
      </dsp:nvSpPr>
      <dsp:spPr>
        <a:xfrm>
          <a:off x="2469702" y="1716190"/>
          <a:ext cx="2032643" cy="2016472"/>
        </a:xfrm>
        <a:prstGeom prst="ellipse">
          <a:avLst/>
        </a:prstGeom>
        <a:solidFill>
          <a:schemeClr val="accent5">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b="1" kern="1200" dirty="0">
              <a:latin typeface="Times New Roman" panose="02020603050405020304" pitchFamily="18" charset="0"/>
              <a:cs typeface="Times New Roman" panose="02020603050405020304" pitchFamily="18" charset="0"/>
            </a:rPr>
            <a:t>Benefits of Predictive Analytics</a:t>
          </a:r>
          <a:endParaRPr lang="en-US" sz="2500" kern="1200" dirty="0"/>
        </a:p>
      </dsp:txBody>
      <dsp:txXfrm>
        <a:off x="2767376" y="2011495"/>
        <a:ext cx="1437295" cy="1425862"/>
      </dsp:txXfrm>
    </dsp:sp>
    <dsp:sp modelId="{FF4708F8-BF78-7341-B326-C2BBAB4B43F6}">
      <dsp:nvSpPr>
        <dsp:cNvPr id="0" name=""/>
        <dsp:cNvSpPr/>
      </dsp:nvSpPr>
      <dsp:spPr>
        <a:xfrm>
          <a:off x="2665226" y="-135680"/>
          <a:ext cx="1641594" cy="1653945"/>
        </a:xfrm>
        <a:prstGeom prst="ellipse">
          <a:avLst/>
        </a:prstGeom>
        <a:solidFill>
          <a:schemeClr val="accent4">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Times New Roman" panose="02020603050405020304" pitchFamily="18" charset="0"/>
              <a:cs typeface="Times New Roman" panose="02020603050405020304" pitchFamily="18" charset="0"/>
            </a:rPr>
            <a:t>Improved Decision-Making</a:t>
          </a:r>
          <a:endParaRPr lang="en-US" sz="1200" kern="1200" dirty="0">
            <a:latin typeface="Times New Roman" panose="02020603050405020304" pitchFamily="18" charset="0"/>
            <a:cs typeface="Times New Roman" panose="02020603050405020304" pitchFamily="18" charset="0"/>
          </a:endParaRPr>
        </a:p>
      </dsp:txBody>
      <dsp:txXfrm>
        <a:off x="2905632" y="106535"/>
        <a:ext cx="1160782" cy="1169515"/>
      </dsp:txXfrm>
    </dsp:sp>
    <dsp:sp modelId="{C9671DD9-D932-C941-B442-BCC57B3D5694}">
      <dsp:nvSpPr>
        <dsp:cNvPr id="0" name=""/>
        <dsp:cNvSpPr/>
      </dsp:nvSpPr>
      <dsp:spPr>
        <a:xfrm>
          <a:off x="4594766" y="1278806"/>
          <a:ext cx="1649766" cy="1634695"/>
        </a:xfrm>
        <a:prstGeom prst="ellipse">
          <a:avLst/>
        </a:prstGeom>
        <a:solidFill>
          <a:schemeClr val="bg2">
            <a:lumMod val="2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Times New Roman" panose="02020603050405020304" pitchFamily="18" charset="0"/>
              <a:cs typeface="Times New Roman" panose="02020603050405020304" pitchFamily="18" charset="0"/>
            </a:rPr>
            <a:t>Enhanced Customer Satisfaction</a:t>
          </a:r>
          <a:endParaRPr lang="en-US" sz="1200" kern="1200" dirty="0"/>
        </a:p>
      </dsp:txBody>
      <dsp:txXfrm>
        <a:off x="4836369" y="1518202"/>
        <a:ext cx="1166560" cy="1155903"/>
      </dsp:txXfrm>
    </dsp:sp>
    <dsp:sp modelId="{26CBA549-428D-D84E-8BCE-C9EE09836C2B}">
      <dsp:nvSpPr>
        <dsp:cNvPr id="0" name=""/>
        <dsp:cNvSpPr/>
      </dsp:nvSpPr>
      <dsp:spPr>
        <a:xfrm>
          <a:off x="3865645" y="3548657"/>
          <a:ext cx="1630851" cy="1641219"/>
        </a:xfrm>
        <a:prstGeom prst="ellipse">
          <a:avLst/>
        </a:prstGeom>
        <a:solidFill>
          <a:schemeClr val="accent6">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Times New Roman" panose="02020603050405020304" pitchFamily="18" charset="0"/>
              <a:cs typeface="Times New Roman" panose="02020603050405020304" pitchFamily="18" charset="0"/>
            </a:rPr>
            <a:t>Revenue Growth</a:t>
          </a:r>
        </a:p>
      </dsp:txBody>
      <dsp:txXfrm>
        <a:off x="4104478" y="3789008"/>
        <a:ext cx="1153185" cy="1160517"/>
      </dsp:txXfrm>
    </dsp:sp>
    <dsp:sp modelId="{4BD032E0-EA23-DD4A-9AB5-162658365298}">
      <dsp:nvSpPr>
        <dsp:cNvPr id="0" name=""/>
        <dsp:cNvSpPr/>
      </dsp:nvSpPr>
      <dsp:spPr>
        <a:xfrm>
          <a:off x="1465652" y="3551691"/>
          <a:ext cx="1650650" cy="1635151"/>
        </a:xfrm>
        <a:prstGeom prst="ellipse">
          <a:avLst/>
        </a:prstGeom>
        <a:solidFill>
          <a:schemeClr val="accent2">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Times New Roman" panose="02020603050405020304" pitchFamily="18" charset="0"/>
              <a:cs typeface="Times New Roman" panose="02020603050405020304" pitchFamily="18" charset="0"/>
            </a:rPr>
            <a:t>Cost Optimization</a:t>
          </a:r>
          <a:endParaRPr lang="en-US" sz="1200" kern="1200" dirty="0"/>
        </a:p>
      </dsp:txBody>
      <dsp:txXfrm>
        <a:off x="1707384" y="3791153"/>
        <a:ext cx="1167186" cy="1156227"/>
      </dsp:txXfrm>
    </dsp:sp>
    <dsp:sp modelId="{43EB093F-F96A-4144-9E2A-A014C3289959}">
      <dsp:nvSpPr>
        <dsp:cNvPr id="0" name=""/>
        <dsp:cNvSpPr/>
      </dsp:nvSpPr>
      <dsp:spPr>
        <a:xfrm>
          <a:off x="729323" y="1270815"/>
          <a:ext cx="1646149" cy="1650677"/>
        </a:xfrm>
        <a:prstGeom prst="ellipse">
          <a:avLst/>
        </a:prstGeom>
        <a:solidFill>
          <a:schemeClr val="bg1">
            <a:lumMod val="6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Times New Roman" panose="02020603050405020304" pitchFamily="18" charset="0"/>
              <a:cs typeface="Times New Roman" panose="02020603050405020304" pitchFamily="18" charset="0"/>
            </a:rPr>
            <a:t>Risk Reduction</a:t>
          </a:r>
          <a:endParaRPr lang="en-US" sz="1200" kern="1200" dirty="0">
            <a:latin typeface="Times New Roman" panose="02020603050405020304" pitchFamily="18" charset="0"/>
            <a:cs typeface="Times New Roman" panose="02020603050405020304" pitchFamily="18" charset="0"/>
          </a:endParaRPr>
        </a:p>
      </dsp:txBody>
      <dsp:txXfrm>
        <a:off x="970396" y="1512551"/>
        <a:ext cx="1164003" cy="116720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3DE2A4-C489-5B42-8390-C61E3DEDA18F}">
      <dsp:nvSpPr>
        <dsp:cNvPr id="0" name=""/>
        <dsp:cNvSpPr/>
      </dsp:nvSpPr>
      <dsp:spPr>
        <a:xfrm rot="5400000">
          <a:off x="6839422" y="-2862693"/>
          <a:ext cx="1086927" cy="6948599"/>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000" kern="1200" dirty="0">
              <a:latin typeface="Times New Roman" panose="02020603050405020304" pitchFamily="18" charset="0"/>
              <a:cs typeface="Times New Roman" panose="02020603050405020304" pitchFamily="18" charset="0"/>
            </a:rPr>
            <a:t>1.13 trillion MB of data created in 2021 — equivalent to 129,000 years of HD video</a:t>
          </a:r>
        </a:p>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2000" kern="1200" dirty="0">
              <a:latin typeface="Times New Roman" panose="02020603050405020304" pitchFamily="18" charset="0"/>
              <a:cs typeface="Times New Roman" panose="02020603050405020304" pitchFamily="18" charset="0"/>
            </a:rPr>
            <a:t>90% of all data ever created was generated in the last 2 years</a:t>
          </a:r>
        </a:p>
        <a:p>
          <a:pPr marL="228600" lvl="1" indent="0" algn="l" defTabSz="1200150">
            <a:lnSpc>
              <a:spcPct val="90000"/>
            </a:lnSpc>
            <a:spcBef>
              <a:spcPct val="0"/>
            </a:spcBef>
            <a:spcAft>
              <a:spcPct val="15000"/>
            </a:spcAft>
            <a:buFont typeface="Arial" panose="020B0604020202020204" pitchFamily="34" charset="0"/>
            <a:buChar char="•"/>
          </a:pPr>
          <a:endParaRPr lang="en-US" sz="2000" kern="1200" dirty="0">
            <a:latin typeface="Times New Roman" panose="02020603050405020304" pitchFamily="18" charset="0"/>
            <a:cs typeface="Times New Roman" panose="02020603050405020304" pitchFamily="18" charset="0"/>
          </a:endParaRPr>
        </a:p>
      </dsp:txBody>
      <dsp:txXfrm rot="-5400000">
        <a:off x="3908587" y="121201"/>
        <a:ext cx="6895540" cy="980809"/>
      </dsp:txXfrm>
    </dsp:sp>
    <dsp:sp modelId="{46B5B52D-FECD-334A-A543-9C5B4EF020B1}">
      <dsp:nvSpPr>
        <dsp:cNvPr id="0" name=""/>
        <dsp:cNvSpPr/>
      </dsp:nvSpPr>
      <dsp:spPr>
        <a:xfrm>
          <a:off x="0" y="2532"/>
          <a:ext cx="3908586" cy="121814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Explosive Data Growth</a:t>
          </a:r>
          <a:endParaRPr lang="en-US" sz="2000" kern="1200" dirty="0">
            <a:latin typeface="Times New Roman" panose="02020603050405020304" pitchFamily="18" charset="0"/>
            <a:cs typeface="Times New Roman" panose="02020603050405020304" pitchFamily="18" charset="0"/>
          </a:endParaRPr>
        </a:p>
      </dsp:txBody>
      <dsp:txXfrm>
        <a:off x="59465" y="61997"/>
        <a:ext cx="3789656" cy="1099215"/>
      </dsp:txXfrm>
    </dsp:sp>
    <dsp:sp modelId="{AB861A24-66EA-9E4A-9810-8C491D4BE800}">
      <dsp:nvSpPr>
        <dsp:cNvPr id="0" name=""/>
        <dsp:cNvSpPr/>
      </dsp:nvSpPr>
      <dsp:spPr>
        <a:xfrm rot="5400000">
          <a:off x="6800588" y="-1583640"/>
          <a:ext cx="1164596" cy="6948599"/>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latin typeface="Times New Roman" panose="02020603050405020304" pitchFamily="18" charset="0"/>
              <a:cs typeface="Times New Roman" panose="02020603050405020304" pitchFamily="18" charset="0"/>
            </a:rPr>
            <a:t>Companies cite a lack of analytical skills to extract insights from data</a:t>
          </a:r>
        </a:p>
        <a:p>
          <a:pPr marL="228600" lvl="1" indent="-228600" algn="l" defTabSz="889000">
            <a:lnSpc>
              <a:spcPct val="90000"/>
            </a:lnSpc>
            <a:spcBef>
              <a:spcPct val="0"/>
            </a:spcBef>
            <a:spcAft>
              <a:spcPct val="15000"/>
            </a:spcAft>
            <a:buFont typeface="Arial" panose="020B0604020202020204" pitchFamily="34" charset="0"/>
            <a:buChar char="•"/>
          </a:pPr>
          <a:r>
            <a:rPr lang="en-US" sz="2000" kern="1200" dirty="0">
              <a:latin typeface="Times New Roman" panose="02020603050405020304" pitchFamily="18" charset="0"/>
              <a:cs typeface="Times New Roman" panose="02020603050405020304" pitchFamily="18" charset="0"/>
            </a:rPr>
            <a:t>Growing demand for experts to convert raw data into actionable insights</a:t>
          </a:r>
        </a:p>
      </dsp:txBody>
      <dsp:txXfrm rot="-5400000">
        <a:off x="3908587" y="1365212"/>
        <a:ext cx="6891748" cy="1050894"/>
      </dsp:txXfrm>
    </dsp:sp>
    <dsp:sp modelId="{D1A714BF-6839-6F46-8422-9031D0A9DDEF}">
      <dsp:nvSpPr>
        <dsp:cNvPr id="0" name=""/>
        <dsp:cNvSpPr/>
      </dsp:nvSpPr>
      <dsp:spPr>
        <a:xfrm>
          <a:off x="0" y="1281585"/>
          <a:ext cx="3908586" cy="121814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Shortage of Skilled Professionals</a:t>
          </a:r>
          <a:endParaRPr lang="en-US" sz="2000" kern="1200" dirty="0">
            <a:latin typeface="Times New Roman" panose="02020603050405020304" pitchFamily="18" charset="0"/>
            <a:cs typeface="Times New Roman" panose="02020603050405020304" pitchFamily="18" charset="0"/>
          </a:endParaRPr>
        </a:p>
      </dsp:txBody>
      <dsp:txXfrm>
        <a:off x="59465" y="1341050"/>
        <a:ext cx="3789656" cy="1099215"/>
      </dsp:txXfrm>
    </dsp:sp>
    <dsp:sp modelId="{FC0CD076-B849-4146-8F0D-9379C803BC69}">
      <dsp:nvSpPr>
        <dsp:cNvPr id="0" name=""/>
        <dsp:cNvSpPr/>
      </dsp:nvSpPr>
      <dsp:spPr>
        <a:xfrm rot="5400000">
          <a:off x="6895628" y="-304587"/>
          <a:ext cx="974516" cy="6948599"/>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None/>
          </a:pPr>
          <a:r>
            <a:rPr lang="en-US" sz="2000" kern="1200" dirty="0">
              <a:latin typeface="Times New Roman" panose="02020603050405020304" pitchFamily="18" charset="0"/>
              <a:cs typeface="Times New Roman" panose="02020603050405020304" pitchFamily="18" charset="0"/>
            </a:rPr>
            <a:t>U.S. Bureau of Labor Statistics (BLS): Business Analytics jobs projected to grow by </a:t>
          </a:r>
          <a:r>
            <a:rPr lang="en-US" sz="2000" b="0" kern="1200" dirty="0">
              <a:latin typeface="Times New Roman" panose="02020603050405020304" pitchFamily="18" charset="0"/>
              <a:cs typeface="Times New Roman" panose="02020603050405020304" pitchFamily="18" charset="0"/>
            </a:rPr>
            <a:t>36% in the next decade</a:t>
          </a:r>
        </a:p>
      </dsp:txBody>
      <dsp:txXfrm rot="-5400000">
        <a:off x="3908587" y="2730026"/>
        <a:ext cx="6901027" cy="879372"/>
      </dsp:txXfrm>
    </dsp:sp>
    <dsp:sp modelId="{31E6BD54-CA8F-7C4C-8D66-E0D3E556A8BD}">
      <dsp:nvSpPr>
        <dsp:cNvPr id="0" name=""/>
        <dsp:cNvSpPr/>
      </dsp:nvSpPr>
      <dsp:spPr>
        <a:xfrm>
          <a:off x="0" y="2560639"/>
          <a:ext cx="3908586" cy="121814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Future Job Growth</a:t>
          </a:r>
          <a:endParaRPr lang="en-US" sz="2000" kern="1200" dirty="0">
            <a:latin typeface="Times New Roman" panose="02020603050405020304" pitchFamily="18" charset="0"/>
            <a:cs typeface="Times New Roman" panose="02020603050405020304" pitchFamily="18" charset="0"/>
          </a:endParaRPr>
        </a:p>
      </dsp:txBody>
      <dsp:txXfrm>
        <a:off x="59465" y="2620104"/>
        <a:ext cx="3789656" cy="1099215"/>
      </dsp:txXfrm>
    </dsp:sp>
    <dsp:sp modelId="{D9247675-E36E-6E48-84FD-CC01EAEA1113}">
      <dsp:nvSpPr>
        <dsp:cNvPr id="0" name=""/>
        <dsp:cNvSpPr/>
      </dsp:nvSpPr>
      <dsp:spPr>
        <a:xfrm rot="5400000">
          <a:off x="6817515" y="974465"/>
          <a:ext cx="1130741" cy="6948599"/>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Font typeface="Arial" panose="020B0604020202020204" pitchFamily="34" charset="0"/>
            <a:buNone/>
          </a:pPr>
          <a:r>
            <a:rPr lang="en-US" sz="2000" kern="1200" dirty="0">
              <a:latin typeface="Times New Roman" panose="02020603050405020304" pitchFamily="18" charset="0"/>
              <a:cs typeface="Times New Roman" panose="02020603050405020304" pitchFamily="18" charset="0"/>
            </a:rPr>
            <a:t>Firms spending $50M+ on Big Data/AI: Up from </a:t>
          </a:r>
          <a:r>
            <a:rPr lang="en-US" sz="2000" b="0" kern="1200" dirty="0">
              <a:latin typeface="Times New Roman" panose="02020603050405020304" pitchFamily="18" charset="0"/>
              <a:cs typeface="Times New Roman" panose="02020603050405020304" pitchFamily="18" charset="0"/>
            </a:rPr>
            <a:t>40% in 2018 to 65% in 2020</a:t>
          </a:r>
        </a:p>
        <a:p>
          <a:pPr marL="228600" lvl="1" indent="-228600" algn="l" defTabSz="889000">
            <a:lnSpc>
              <a:spcPct val="90000"/>
            </a:lnSpc>
            <a:spcBef>
              <a:spcPct val="0"/>
            </a:spcBef>
            <a:spcAft>
              <a:spcPct val="15000"/>
            </a:spcAft>
            <a:buFont typeface="Arial" panose="020B0604020202020204" pitchFamily="34" charset="0"/>
            <a:buNone/>
          </a:pPr>
          <a:r>
            <a:rPr lang="en-US" sz="2000" kern="1200" dirty="0">
              <a:latin typeface="Times New Roman" panose="02020603050405020304" pitchFamily="18" charset="0"/>
              <a:cs typeface="Times New Roman" panose="02020603050405020304" pitchFamily="18" charset="0"/>
            </a:rPr>
            <a:t>94% of businesses say analytics drives growth and transformation</a:t>
          </a:r>
        </a:p>
      </dsp:txBody>
      <dsp:txXfrm rot="-5400000">
        <a:off x="3908586" y="3938592"/>
        <a:ext cx="6893401" cy="1020345"/>
      </dsp:txXfrm>
    </dsp:sp>
    <dsp:sp modelId="{04C8F04D-33B9-9141-AE51-1DD03CD56080}">
      <dsp:nvSpPr>
        <dsp:cNvPr id="0" name=""/>
        <dsp:cNvSpPr/>
      </dsp:nvSpPr>
      <dsp:spPr>
        <a:xfrm>
          <a:off x="0" y="3839692"/>
          <a:ext cx="3908586" cy="121814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Times New Roman" panose="02020603050405020304" pitchFamily="18" charset="0"/>
              <a:cs typeface="Times New Roman" panose="02020603050405020304" pitchFamily="18" charset="0"/>
            </a:rPr>
            <a:t>Corporate Investments in AI and Analytics</a:t>
          </a:r>
          <a:endParaRPr lang="en-US" sz="2000" kern="1200" dirty="0">
            <a:latin typeface="Times New Roman" panose="02020603050405020304" pitchFamily="18" charset="0"/>
            <a:cs typeface="Times New Roman" panose="02020603050405020304" pitchFamily="18" charset="0"/>
          </a:endParaRPr>
        </a:p>
      </dsp:txBody>
      <dsp:txXfrm>
        <a:off x="59465" y="3899157"/>
        <a:ext cx="3789656" cy="109921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8A8FFF-7262-453F-BBF7-13A46945678C}">
      <dsp:nvSpPr>
        <dsp:cNvPr id="0" name=""/>
        <dsp:cNvSpPr/>
      </dsp:nvSpPr>
      <dsp:spPr>
        <a:xfrm>
          <a:off x="346410" y="1261750"/>
          <a:ext cx="1072265" cy="107226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EBDA33-832F-4BC8-8178-44F0779303A1}">
      <dsp:nvSpPr>
        <dsp:cNvPr id="0" name=""/>
        <dsp:cNvSpPr/>
      </dsp:nvSpPr>
      <dsp:spPr>
        <a:xfrm>
          <a:off x="574925" y="1490266"/>
          <a:ext cx="615234" cy="6152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6DDDDC-7C32-4AC1-889D-665A82D908F1}">
      <dsp:nvSpPr>
        <dsp:cNvPr id="0" name=""/>
        <dsp:cNvSpPr/>
      </dsp:nvSpPr>
      <dsp:spPr>
        <a:xfrm>
          <a:off x="3636" y="2668000"/>
          <a:ext cx="1757812" cy="421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Thank you</a:t>
          </a:r>
        </a:p>
      </dsp:txBody>
      <dsp:txXfrm>
        <a:off x="3636" y="2668000"/>
        <a:ext cx="1757812" cy="421586"/>
      </dsp:txXfrm>
    </dsp:sp>
    <dsp:sp modelId="{B616CAA6-5FC9-45FB-AE85-0B5EA4F0E1CD}">
      <dsp:nvSpPr>
        <dsp:cNvPr id="0" name=""/>
        <dsp:cNvSpPr/>
      </dsp:nvSpPr>
      <dsp:spPr>
        <a:xfrm>
          <a:off x="2411840" y="1261750"/>
          <a:ext cx="1072265" cy="107226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4C3FAD-918B-4E9B-B3F3-4CEBD00A067A}">
      <dsp:nvSpPr>
        <dsp:cNvPr id="0" name=""/>
        <dsp:cNvSpPr/>
      </dsp:nvSpPr>
      <dsp:spPr>
        <a:xfrm>
          <a:off x="2640355" y="1490266"/>
          <a:ext cx="615234" cy="6152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B16B77-F394-456F-B795-D5CF79C99E95}">
      <dsp:nvSpPr>
        <dsp:cNvPr id="0" name=""/>
        <dsp:cNvSpPr/>
      </dsp:nvSpPr>
      <dsp:spPr>
        <a:xfrm>
          <a:off x="2069066" y="2668000"/>
          <a:ext cx="1757812" cy="421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Questions?</a:t>
          </a:r>
        </a:p>
      </dsp:txBody>
      <dsp:txXfrm>
        <a:off x="2069066" y="2668000"/>
        <a:ext cx="1757812" cy="421586"/>
      </dsp:txXfrm>
    </dsp:sp>
    <dsp:sp modelId="{A44DDD21-F86E-4FDF-91C2-E866DCC9FAC0}">
      <dsp:nvSpPr>
        <dsp:cNvPr id="0" name=""/>
        <dsp:cNvSpPr/>
      </dsp:nvSpPr>
      <dsp:spPr>
        <a:xfrm>
          <a:off x="4721667" y="1303952"/>
          <a:ext cx="1072265" cy="107226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F0D267-0C72-47F8-8F8E-95A4D655BB54}">
      <dsp:nvSpPr>
        <dsp:cNvPr id="0" name=""/>
        <dsp:cNvSpPr/>
      </dsp:nvSpPr>
      <dsp:spPr>
        <a:xfrm>
          <a:off x="4950182" y="1532468"/>
          <a:ext cx="615234" cy="6152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AFB0F1-EEB5-4420-9258-A282A9A066AD}">
      <dsp:nvSpPr>
        <dsp:cNvPr id="0" name=""/>
        <dsp:cNvSpPr/>
      </dsp:nvSpPr>
      <dsp:spPr>
        <a:xfrm>
          <a:off x="4134496" y="2794606"/>
          <a:ext cx="2246607" cy="252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My email id: </a:t>
          </a:r>
          <a:r>
            <a:rPr lang="en-US" sz="1100" kern="1200" dirty="0">
              <a:hlinkClick xmlns:r="http://schemas.openxmlformats.org/officeDocument/2006/relationships" r:id="rId7"/>
            </a:rPr>
            <a:t>nikhil.narayane99@gmail.com</a:t>
          </a:r>
          <a:endParaRPr lang="en-US" sz="1100" kern="1200" dirty="0"/>
        </a:p>
      </dsp:txBody>
      <dsp:txXfrm>
        <a:off x="4134496" y="2794606"/>
        <a:ext cx="2246607" cy="252779"/>
      </dsp:txXfrm>
    </dsp:sp>
    <dsp:sp modelId="{879C32F3-E681-43D7-BA12-47478957DC4A}">
      <dsp:nvSpPr>
        <dsp:cNvPr id="0" name=""/>
        <dsp:cNvSpPr/>
      </dsp:nvSpPr>
      <dsp:spPr>
        <a:xfrm>
          <a:off x="7031494" y="1261750"/>
          <a:ext cx="1072265" cy="107226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FC9CB0-BF6B-461D-BA54-C809CF17B742}">
      <dsp:nvSpPr>
        <dsp:cNvPr id="0" name=""/>
        <dsp:cNvSpPr/>
      </dsp:nvSpPr>
      <dsp:spPr>
        <a:xfrm>
          <a:off x="7260009" y="1490266"/>
          <a:ext cx="615234" cy="615234"/>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0DC23-D77C-4B4F-A791-D95D1D457388}">
      <dsp:nvSpPr>
        <dsp:cNvPr id="0" name=""/>
        <dsp:cNvSpPr/>
      </dsp:nvSpPr>
      <dsp:spPr>
        <a:xfrm>
          <a:off x="6688720" y="2668000"/>
          <a:ext cx="1757812" cy="421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My personal website: </a:t>
          </a:r>
          <a:r>
            <a:rPr lang="en-US" sz="1100" kern="1200">
              <a:hlinkClick xmlns:r="http://schemas.openxmlformats.org/officeDocument/2006/relationships" r:id="rId10"/>
            </a:rPr>
            <a:t>www.nikhil9.in</a:t>
          </a:r>
          <a:endParaRPr lang="en-US" sz="1100" kern="1200"/>
        </a:p>
      </dsp:txBody>
      <dsp:txXfrm>
        <a:off x="6688720" y="2668000"/>
        <a:ext cx="1757812" cy="421586"/>
      </dsp:txXfrm>
    </dsp:sp>
    <dsp:sp modelId="{F87CBDCB-2468-4BBA-BFF6-626BD073C136}">
      <dsp:nvSpPr>
        <dsp:cNvPr id="0" name=""/>
        <dsp:cNvSpPr/>
      </dsp:nvSpPr>
      <dsp:spPr>
        <a:xfrm>
          <a:off x="9096924" y="1261750"/>
          <a:ext cx="1072265" cy="107226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003655-BB80-4B69-95CF-AAF0C427D0A9}">
      <dsp:nvSpPr>
        <dsp:cNvPr id="0" name=""/>
        <dsp:cNvSpPr/>
      </dsp:nvSpPr>
      <dsp:spPr>
        <a:xfrm>
          <a:off x="9325439" y="1490266"/>
          <a:ext cx="615234" cy="61523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808019-1573-47B4-86B8-02783694AF65}">
      <dsp:nvSpPr>
        <dsp:cNvPr id="0" name=""/>
        <dsp:cNvSpPr/>
      </dsp:nvSpPr>
      <dsp:spPr>
        <a:xfrm>
          <a:off x="8754150" y="2668000"/>
          <a:ext cx="1757812" cy="4215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My </a:t>
          </a:r>
          <a:r>
            <a:rPr lang="en-US" sz="1100" kern="1200" dirty="0" err="1"/>
            <a:t>Youtube</a:t>
          </a:r>
          <a:r>
            <a:rPr lang="en-US" sz="1100" kern="1200" dirty="0"/>
            <a:t> channel:</a:t>
          </a:r>
        </a:p>
        <a:p>
          <a:pPr marL="0" lvl="0" indent="0" algn="ctr" defTabSz="488950">
            <a:lnSpc>
              <a:spcPct val="90000"/>
            </a:lnSpc>
            <a:spcBef>
              <a:spcPct val="0"/>
            </a:spcBef>
            <a:spcAft>
              <a:spcPct val="35000"/>
            </a:spcAft>
            <a:buNone/>
            <a:defRPr cap="all"/>
          </a:pPr>
          <a:r>
            <a:rPr lang="en-US" sz="1100" kern="1200" dirty="0" err="1">
              <a:hlinkClick xmlns:r="http://schemas.openxmlformats.org/officeDocument/2006/relationships" r:id="rId13"/>
            </a:rPr>
            <a:t>nikhilstat</a:t>
          </a:r>
          <a:r>
            <a:rPr lang="en-US" sz="1100" kern="1200" dirty="0"/>
            <a:t> </a:t>
          </a:r>
        </a:p>
      </dsp:txBody>
      <dsp:txXfrm>
        <a:off x="8754150" y="2668000"/>
        <a:ext cx="1757812" cy="42158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6792B8-25B7-3F46-9C4A-0103FA36F812}" type="datetimeFigureOut">
              <a:rPr lang="en-US" smtClean="0"/>
              <a:t>12/10/24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122F88-E02F-BC4D-A9F5-88D9AFC8974F}" type="slidenum">
              <a:rPr lang="en-US" smtClean="0"/>
              <a:t>‹#›</a:t>
            </a:fld>
            <a:endParaRPr lang="en-US"/>
          </a:p>
        </p:txBody>
      </p:sp>
    </p:spTree>
    <p:extLst>
      <p:ext uri="{BB962C8B-B14F-4D97-AF65-F5344CB8AC3E}">
        <p14:creationId xmlns:p14="http://schemas.microsoft.com/office/powerpoint/2010/main" val="1978998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122F88-E02F-BC4D-A9F5-88D9AFC8974F}" type="slidenum">
              <a:rPr lang="en-US" smtClean="0"/>
              <a:t>1</a:t>
            </a:fld>
            <a:endParaRPr lang="en-US"/>
          </a:p>
        </p:txBody>
      </p:sp>
    </p:spTree>
    <p:extLst>
      <p:ext uri="{BB962C8B-B14F-4D97-AF65-F5344CB8AC3E}">
        <p14:creationId xmlns:p14="http://schemas.microsoft.com/office/powerpoint/2010/main" val="415172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FC894-8C9B-83B9-E2AD-0E65657B43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E5FFA4-BB37-D573-321E-85B1AF19CF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FE571F-353A-4A3C-4AA0-6BC2447FDF96}"/>
              </a:ext>
            </a:extLst>
          </p:cNvPr>
          <p:cNvSpPr>
            <a:spLocks noGrp="1"/>
          </p:cNvSpPr>
          <p:nvPr>
            <p:ph type="body" idx="1"/>
          </p:nvPr>
        </p:nvSpPr>
        <p:spPr/>
        <p:txBody>
          <a:bodyPr/>
          <a:lstStyle/>
          <a:p>
            <a:r>
              <a:rPr lang="en-US" dirty="0"/>
              <a:t>Before we start the analysis, imagine if you are the insurance company and you have to set optimal insurance premium for the customer. </a:t>
            </a:r>
          </a:p>
          <a:p>
            <a:endParaRPr lang="en-US" dirty="0"/>
          </a:p>
          <a:p>
            <a:r>
              <a:rPr lang="en-US" dirty="0"/>
              <a:t>What information would you ask your customer to decide his premium?</a:t>
            </a:r>
          </a:p>
          <a:p>
            <a:r>
              <a:rPr lang="en-US" dirty="0"/>
              <a:t>Age, Sex, Drinking Habits, Smoking Habits, Number of Dependents, Height, Weight, Address by that I mean which region of the city or state, type of coverage, genetic disorders</a:t>
            </a:r>
          </a:p>
          <a:p>
            <a:endParaRPr lang="en-US" dirty="0"/>
          </a:p>
          <a:p>
            <a:r>
              <a:rPr lang="en-US" dirty="0"/>
              <a:t>These are some good points to consider while determining insurance premium</a:t>
            </a:r>
          </a:p>
          <a:p>
            <a:r>
              <a:rPr lang="en-US" dirty="0"/>
              <a:t>Now lets look at our dataset. </a:t>
            </a:r>
          </a:p>
          <a:p>
            <a:r>
              <a:rPr lang="en-US" dirty="0"/>
              <a:t>We will not be discussing the code. The code will be usually provided to the students.</a:t>
            </a:r>
          </a:p>
          <a:p>
            <a:r>
              <a:rPr lang="en-US" dirty="0"/>
              <a:t>With </a:t>
            </a:r>
            <a:r>
              <a:rPr lang="en-US" dirty="0" err="1"/>
              <a:t>chatgpt</a:t>
            </a:r>
            <a:r>
              <a:rPr lang="en-US" dirty="0"/>
              <a:t>, coding has become very </a:t>
            </a:r>
            <a:r>
              <a:rPr lang="en-US" dirty="0" err="1"/>
              <a:t>easym</a:t>
            </a:r>
            <a:r>
              <a:rPr lang="en-US" dirty="0"/>
              <a:t> but you still need to understand the code so I have written comments </a:t>
            </a:r>
            <a:r>
              <a:rPr lang="en-US" dirty="0" err="1"/>
              <a:t>whereever</a:t>
            </a:r>
            <a:r>
              <a:rPr lang="en-US" dirty="0"/>
              <a:t> necessary.</a:t>
            </a:r>
          </a:p>
          <a:p>
            <a:r>
              <a:rPr lang="en-US" dirty="0"/>
              <a:t>If you have any questions in coding, please let me know</a:t>
            </a:r>
          </a:p>
          <a:p>
            <a:endParaRPr lang="en-US" dirty="0"/>
          </a:p>
          <a:p>
            <a:r>
              <a:rPr lang="en-US" dirty="0"/>
              <a:t>This </a:t>
            </a:r>
            <a:r>
              <a:rPr lang="en-US" dirty="0" err="1"/>
              <a:t>jupyter</a:t>
            </a:r>
            <a:r>
              <a:rPr lang="en-US" dirty="0"/>
              <a:t> cell will load the dataset in to the memory. </a:t>
            </a:r>
          </a:p>
          <a:p>
            <a:endParaRPr lang="en-US" dirty="0"/>
          </a:p>
          <a:p>
            <a:r>
              <a:rPr lang="en-US" dirty="0"/>
              <a:t>We can see that our dataset has 1338 observations and 7 columns or variables. </a:t>
            </a:r>
          </a:p>
          <a:p>
            <a:endParaRPr lang="en-US" dirty="0"/>
          </a:p>
          <a:p>
            <a:r>
              <a:rPr lang="en-US" dirty="0"/>
              <a:t>You mentioned several factors which could affect insurance premium but in our dataset we don’t have all of them. </a:t>
            </a:r>
          </a:p>
          <a:p>
            <a:r>
              <a:rPr lang="en-US" dirty="0"/>
              <a:t>This is how it would be in real life working as business analyst because not all the data we need will be given or the companies themselves don’t have it.</a:t>
            </a:r>
          </a:p>
          <a:p>
            <a:endParaRPr lang="en-US" dirty="0"/>
          </a:p>
          <a:p>
            <a:r>
              <a:rPr lang="en-US" dirty="0"/>
              <a:t>This process of data storing and management is called as Data Warehousing. It is a part of business analytics but comes under the branch of business intelligence.</a:t>
            </a:r>
          </a:p>
          <a:p>
            <a:endParaRPr lang="en-US" dirty="0"/>
          </a:p>
          <a:p>
            <a:r>
              <a:rPr lang="en-US" dirty="0"/>
              <a:t>Now assume you were insurance company employees and you had access to this dataset, what kind of descriptive analysis </a:t>
            </a:r>
            <a:r>
              <a:rPr lang="en-US" dirty="0" err="1"/>
              <a:t>wold</a:t>
            </a:r>
            <a:r>
              <a:rPr lang="en-US" dirty="0"/>
              <a:t> you do?</a:t>
            </a:r>
          </a:p>
          <a:p>
            <a:r>
              <a:rPr lang="en-US" dirty="0"/>
              <a:t>Some would say, does smoking affect insurance premium? Do women pay higher than men?</a:t>
            </a:r>
          </a:p>
          <a:p>
            <a:endParaRPr lang="en-US" dirty="0"/>
          </a:p>
          <a:p>
            <a:r>
              <a:rPr lang="en-US" dirty="0"/>
              <a:t>I would also want to know what is the average </a:t>
            </a:r>
            <a:r>
              <a:rPr lang="en-US" dirty="0" err="1"/>
              <a:t>insurane</a:t>
            </a:r>
            <a:r>
              <a:rPr lang="en-US" dirty="0"/>
              <a:t> premium charged per person? </a:t>
            </a:r>
          </a:p>
          <a:p>
            <a:endParaRPr lang="en-US" dirty="0"/>
          </a:p>
          <a:p>
            <a:r>
              <a:rPr lang="en-US" dirty="0"/>
              <a:t>These are some very interesting analytics, and all of them require use of more than one variable at the same time. </a:t>
            </a:r>
          </a:p>
          <a:p>
            <a:endParaRPr lang="en-US" dirty="0"/>
          </a:p>
          <a:p>
            <a:r>
              <a:rPr lang="en-US" dirty="0"/>
              <a:t>We will see all these analytics if we have time, but lets do some basic ones now. </a:t>
            </a:r>
          </a:p>
          <a:p>
            <a:endParaRPr lang="en-US" dirty="0"/>
          </a:p>
          <a:p>
            <a:r>
              <a:rPr lang="en-US" dirty="0"/>
              <a:t>Let us first answer the question, does smoking affect insurance charges, </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C6965BD8-0A9B-0ECD-9948-AB6298D29099}"/>
              </a:ext>
            </a:extLst>
          </p:cNvPr>
          <p:cNvSpPr>
            <a:spLocks noGrp="1"/>
          </p:cNvSpPr>
          <p:nvPr>
            <p:ph type="sldNum" sz="quarter" idx="5"/>
          </p:nvPr>
        </p:nvSpPr>
        <p:spPr/>
        <p:txBody>
          <a:bodyPr/>
          <a:lstStyle/>
          <a:p>
            <a:fld id="{D4122F88-E02F-BC4D-A9F5-88D9AFC8974F}" type="slidenum">
              <a:rPr lang="en-US" smtClean="0"/>
              <a:t>13</a:t>
            </a:fld>
            <a:endParaRPr lang="en-US"/>
          </a:p>
        </p:txBody>
      </p:sp>
    </p:spTree>
    <p:extLst>
      <p:ext uri="{BB962C8B-B14F-4D97-AF65-F5344CB8AC3E}">
        <p14:creationId xmlns:p14="http://schemas.microsoft.com/office/powerpoint/2010/main" val="3882612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F2DA4-8F04-892A-5056-394D90DD35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B31C9E-774B-D8D9-5D20-23D5E07B74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15F86A-096A-34AF-2A53-3ACDFFD64110}"/>
              </a:ext>
            </a:extLst>
          </p:cNvPr>
          <p:cNvSpPr>
            <a:spLocks noGrp="1"/>
          </p:cNvSpPr>
          <p:nvPr>
            <p:ph type="body" idx="1"/>
          </p:nvPr>
        </p:nvSpPr>
        <p:spPr/>
        <p:txBody>
          <a:bodyPr/>
          <a:lstStyle/>
          <a:p>
            <a:r>
              <a:rPr lang="en-US" dirty="0"/>
              <a:t>Before we start the analysis, imagine if you are the insurance company and you have to set optimal insurance premium for the customer. </a:t>
            </a:r>
          </a:p>
          <a:p>
            <a:endParaRPr lang="en-US" dirty="0"/>
          </a:p>
          <a:p>
            <a:r>
              <a:rPr lang="en-US" dirty="0"/>
              <a:t>What information would you ask your customer to decide his premium?</a:t>
            </a:r>
          </a:p>
          <a:p>
            <a:r>
              <a:rPr lang="en-US" dirty="0"/>
              <a:t>Age, Sex, Drinking Habits, Smoking Habits, Number of Dependents, Height, Weight, Address by that I mean which region of the city or state, type of coverage, genetic disorders</a:t>
            </a:r>
          </a:p>
          <a:p>
            <a:endParaRPr lang="en-US" dirty="0"/>
          </a:p>
          <a:p>
            <a:r>
              <a:rPr lang="en-US" dirty="0"/>
              <a:t>These are some good points to consider while determining insurance premium</a:t>
            </a:r>
          </a:p>
          <a:p>
            <a:r>
              <a:rPr lang="en-US" dirty="0"/>
              <a:t>Now lets look at our dataset. </a:t>
            </a:r>
          </a:p>
          <a:p>
            <a:r>
              <a:rPr lang="en-US" dirty="0"/>
              <a:t>We will not be discussing the code. The code will be usually provided to the students.</a:t>
            </a:r>
          </a:p>
          <a:p>
            <a:r>
              <a:rPr lang="en-US" dirty="0"/>
              <a:t>With </a:t>
            </a:r>
            <a:r>
              <a:rPr lang="en-US" dirty="0" err="1"/>
              <a:t>chatgpt</a:t>
            </a:r>
            <a:r>
              <a:rPr lang="en-US" dirty="0"/>
              <a:t>, coding has become very </a:t>
            </a:r>
            <a:r>
              <a:rPr lang="en-US" dirty="0" err="1"/>
              <a:t>easym</a:t>
            </a:r>
            <a:r>
              <a:rPr lang="en-US" dirty="0"/>
              <a:t> but you still need to understand the code so I have written comments </a:t>
            </a:r>
            <a:r>
              <a:rPr lang="en-US" dirty="0" err="1"/>
              <a:t>whereever</a:t>
            </a:r>
            <a:r>
              <a:rPr lang="en-US" dirty="0"/>
              <a:t> necessary.</a:t>
            </a:r>
          </a:p>
          <a:p>
            <a:r>
              <a:rPr lang="en-US" dirty="0"/>
              <a:t>If you have any questions in coding, please let me know</a:t>
            </a:r>
          </a:p>
          <a:p>
            <a:endParaRPr lang="en-US" dirty="0"/>
          </a:p>
          <a:p>
            <a:r>
              <a:rPr lang="en-US" dirty="0"/>
              <a:t>This </a:t>
            </a:r>
            <a:r>
              <a:rPr lang="en-US" dirty="0" err="1"/>
              <a:t>jupyter</a:t>
            </a:r>
            <a:r>
              <a:rPr lang="en-US" dirty="0"/>
              <a:t> cell will load the dataset in to the memory. </a:t>
            </a:r>
          </a:p>
          <a:p>
            <a:endParaRPr lang="en-US" dirty="0"/>
          </a:p>
          <a:p>
            <a:r>
              <a:rPr lang="en-US" dirty="0"/>
              <a:t>We can see that our dataset has 1338 observations and 7 columns or variables. </a:t>
            </a:r>
          </a:p>
          <a:p>
            <a:endParaRPr lang="en-US" dirty="0"/>
          </a:p>
          <a:p>
            <a:r>
              <a:rPr lang="en-US" dirty="0"/>
              <a:t>You mentioned several factors which could affect insurance premium but in our dataset we don’t have all of them. </a:t>
            </a:r>
          </a:p>
          <a:p>
            <a:r>
              <a:rPr lang="en-US" dirty="0"/>
              <a:t>This is how it would be in real life working as business analyst because not all the data we need will be given or the companies themselves don’t have it.</a:t>
            </a:r>
          </a:p>
          <a:p>
            <a:endParaRPr lang="en-US" dirty="0"/>
          </a:p>
          <a:p>
            <a:r>
              <a:rPr lang="en-US" dirty="0"/>
              <a:t>This process of data storing and management is called as Data Warehousing. It is a part of business analytics but comes under the branch of business intelligence.</a:t>
            </a:r>
          </a:p>
          <a:p>
            <a:endParaRPr lang="en-US" dirty="0"/>
          </a:p>
          <a:p>
            <a:r>
              <a:rPr lang="en-US" dirty="0"/>
              <a:t>Now assume you were insurance company employees and you had access to this dataset, what kind of descriptive analysis </a:t>
            </a:r>
            <a:r>
              <a:rPr lang="en-US" dirty="0" err="1"/>
              <a:t>wold</a:t>
            </a:r>
            <a:r>
              <a:rPr lang="en-US" dirty="0"/>
              <a:t> you do?</a:t>
            </a:r>
          </a:p>
          <a:p>
            <a:r>
              <a:rPr lang="en-US" dirty="0"/>
              <a:t>Some would say, does smoking affect insurance premium? Do women pay higher than men?</a:t>
            </a:r>
          </a:p>
          <a:p>
            <a:endParaRPr lang="en-US" dirty="0"/>
          </a:p>
          <a:p>
            <a:r>
              <a:rPr lang="en-US" dirty="0"/>
              <a:t>I would also want to know what is the average </a:t>
            </a:r>
            <a:r>
              <a:rPr lang="en-US" dirty="0" err="1"/>
              <a:t>insurane</a:t>
            </a:r>
            <a:r>
              <a:rPr lang="en-US" dirty="0"/>
              <a:t> premium charged per person? </a:t>
            </a:r>
          </a:p>
          <a:p>
            <a:endParaRPr lang="en-US" dirty="0"/>
          </a:p>
          <a:p>
            <a:r>
              <a:rPr lang="en-US" dirty="0"/>
              <a:t>These are some very interesting analytics, and all of them require use of more than one variable at the same time. </a:t>
            </a:r>
          </a:p>
          <a:p>
            <a:endParaRPr lang="en-US" dirty="0"/>
          </a:p>
          <a:p>
            <a:r>
              <a:rPr lang="en-US" dirty="0"/>
              <a:t>We will see all these analytics if we have time, but lets do some basic ones now. </a:t>
            </a:r>
          </a:p>
          <a:p>
            <a:endParaRPr lang="en-US" dirty="0"/>
          </a:p>
          <a:p>
            <a:r>
              <a:rPr lang="en-US" dirty="0"/>
              <a:t>Let us first answer the question, does smoking affect insurance charges, </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F39558F-4344-B741-F1D6-367BBC2565AC}"/>
              </a:ext>
            </a:extLst>
          </p:cNvPr>
          <p:cNvSpPr>
            <a:spLocks noGrp="1"/>
          </p:cNvSpPr>
          <p:nvPr>
            <p:ph type="sldNum" sz="quarter" idx="5"/>
          </p:nvPr>
        </p:nvSpPr>
        <p:spPr/>
        <p:txBody>
          <a:bodyPr/>
          <a:lstStyle/>
          <a:p>
            <a:fld id="{D4122F88-E02F-BC4D-A9F5-88D9AFC8974F}" type="slidenum">
              <a:rPr lang="en-US" smtClean="0"/>
              <a:t>14</a:t>
            </a:fld>
            <a:endParaRPr lang="en-US"/>
          </a:p>
        </p:txBody>
      </p:sp>
    </p:spTree>
    <p:extLst>
      <p:ext uri="{BB962C8B-B14F-4D97-AF65-F5344CB8AC3E}">
        <p14:creationId xmlns:p14="http://schemas.microsoft.com/office/powerpoint/2010/main" val="2046359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C3A10-0674-4CBC-9334-DA4A764FA8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FCEBF0-C28D-8B0A-8BBF-F62670645A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F886B4-20D9-5A87-8623-B3AC4B7DAD3A}"/>
              </a:ext>
            </a:extLst>
          </p:cNvPr>
          <p:cNvSpPr>
            <a:spLocks noGrp="1"/>
          </p:cNvSpPr>
          <p:nvPr>
            <p:ph type="body" idx="1"/>
          </p:nvPr>
        </p:nvSpPr>
        <p:spPr/>
        <p:txBody>
          <a:bodyPr/>
          <a:lstStyle/>
          <a:p>
            <a:r>
              <a:rPr lang="en-US" dirty="0"/>
              <a:t>Before we start the analysis, imagine if you are the insurance company and you have to set optimal insurance premium for the customer. </a:t>
            </a:r>
          </a:p>
          <a:p>
            <a:endParaRPr lang="en-US" dirty="0"/>
          </a:p>
          <a:p>
            <a:r>
              <a:rPr lang="en-US" dirty="0"/>
              <a:t>What information would you ask your customer to decide his premium?</a:t>
            </a:r>
          </a:p>
          <a:p>
            <a:r>
              <a:rPr lang="en-US" dirty="0"/>
              <a:t>Age, Sex, Drinking Habits, Smoking Habits, Number of Dependents, Height, Weight, Address by that I mean which region of the city or state, type of coverage, genetic disorders</a:t>
            </a:r>
          </a:p>
          <a:p>
            <a:endParaRPr lang="en-US" dirty="0"/>
          </a:p>
          <a:p>
            <a:r>
              <a:rPr lang="en-US" dirty="0"/>
              <a:t>These are some good points to consider while determining insurance premium</a:t>
            </a:r>
          </a:p>
          <a:p>
            <a:r>
              <a:rPr lang="en-US" dirty="0"/>
              <a:t>Now lets look at our dataset. </a:t>
            </a:r>
          </a:p>
          <a:p>
            <a:r>
              <a:rPr lang="en-US" dirty="0"/>
              <a:t>We will not be discussing the code. The code will be usually provided to the students.</a:t>
            </a:r>
          </a:p>
          <a:p>
            <a:r>
              <a:rPr lang="en-US" dirty="0"/>
              <a:t>With </a:t>
            </a:r>
            <a:r>
              <a:rPr lang="en-US" dirty="0" err="1"/>
              <a:t>chatgpt</a:t>
            </a:r>
            <a:r>
              <a:rPr lang="en-US" dirty="0"/>
              <a:t>, coding has become very </a:t>
            </a:r>
            <a:r>
              <a:rPr lang="en-US" dirty="0" err="1"/>
              <a:t>easym</a:t>
            </a:r>
            <a:r>
              <a:rPr lang="en-US" dirty="0"/>
              <a:t> but you still need to understand the code so I have written comments </a:t>
            </a:r>
            <a:r>
              <a:rPr lang="en-US" dirty="0" err="1"/>
              <a:t>whereever</a:t>
            </a:r>
            <a:r>
              <a:rPr lang="en-US" dirty="0"/>
              <a:t> necessary.</a:t>
            </a:r>
          </a:p>
          <a:p>
            <a:r>
              <a:rPr lang="en-US" dirty="0"/>
              <a:t>If you have any questions in coding, please let me know</a:t>
            </a:r>
          </a:p>
          <a:p>
            <a:endParaRPr lang="en-US" dirty="0"/>
          </a:p>
          <a:p>
            <a:r>
              <a:rPr lang="en-US" dirty="0"/>
              <a:t>This </a:t>
            </a:r>
            <a:r>
              <a:rPr lang="en-US" dirty="0" err="1"/>
              <a:t>jupyter</a:t>
            </a:r>
            <a:r>
              <a:rPr lang="en-US" dirty="0"/>
              <a:t> cell will load the dataset in to the memory. </a:t>
            </a:r>
          </a:p>
          <a:p>
            <a:endParaRPr lang="en-US" dirty="0"/>
          </a:p>
          <a:p>
            <a:r>
              <a:rPr lang="en-US" dirty="0"/>
              <a:t>We can see that our dataset has 1338 observations and 7 columns or variables. </a:t>
            </a:r>
          </a:p>
          <a:p>
            <a:endParaRPr lang="en-US" dirty="0"/>
          </a:p>
          <a:p>
            <a:r>
              <a:rPr lang="en-US" dirty="0"/>
              <a:t>You mentioned several factors which could affect insurance premium but in our dataset we don’t have all of them. </a:t>
            </a:r>
          </a:p>
          <a:p>
            <a:r>
              <a:rPr lang="en-US" dirty="0"/>
              <a:t>This is how it would be in real life working as business analyst because not all the data we need will be given or the companies themselves don’t have it.</a:t>
            </a:r>
          </a:p>
          <a:p>
            <a:endParaRPr lang="en-US" dirty="0"/>
          </a:p>
          <a:p>
            <a:r>
              <a:rPr lang="en-US" dirty="0"/>
              <a:t>This process of data storing and management is called as Data Warehousing. It is a part of business analytics but comes under the branch of business intelligence.</a:t>
            </a:r>
          </a:p>
          <a:p>
            <a:endParaRPr lang="en-US" dirty="0"/>
          </a:p>
          <a:p>
            <a:r>
              <a:rPr lang="en-US" dirty="0"/>
              <a:t>Now assume you were insurance company employees and you had access to this dataset, what kind of descriptive analysis </a:t>
            </a:r>
            <a:r>
              <a:rPr lang="en-US" dirty="0" err="1"/>
              <a:t>wold</a:t>
            </a:r>
            <a:r>
              <a:rPr lang="en-US" dirty="0"/>
              <a:t> you do?</a:t>
            </a:r>
          </a:p>
          <a:p>
            <a:r>
              <a:rPr lang="en-US" dirty="0"/>
              <a:t>Some would say, does smoking affect insurance premium? Do women pay higher than men?</a:t>
            </a:r>
          </a:p>
          <a:p>
            <a:endParaRPr lang="en-US" dirty="0"/>
          </a:p>
          <a:p>
            <a:r>
              <a:rPr lang="en-US" dirty="0"/>
              <a:t>I would also want to know what is the average </a:t>
            </a:r>
            <a:r>
              <a:rPr lang="en-US" dirty="0" err="1"/>
              <a:t>insurane</a:t>
            </a:r>
            <a:r>
              <a:rPr lang="en-US" dirty="0"/>
              <a:t> premium charged per person? </a:t>
            </a:r>
          </a:p>
          <a:p>
            <a:endParaRPr lang="en-US" dirty="0"/>
          </a:p>
          <a:p>
            <a:r>
              <a:rPr lang="en-US" dirty="0"/>
              <a:t>These are some very interesting analytics, and all of them require use of more than one variable at the same time. </a:t>
            </a:r>
          </a:p>
          <a:p>
            <a:endParaRPr lang="en-US" dirty="0"/>
          </a:p>
          <a:p>
            <a:r>
              <a:rPr lang="en-US" dirty="0"/>
              <a:t>We will see all these analytics if we have time, but lets do some basic ones now. </a:t>
            </a:r>
          </a:p>
          <a:p>
            <a:endParaRPr lang="en-US" dirty="0"/>
          </a:p>
          <a:p>
            <a:r>
              <a:rPr lang="en-US" dirty="0"/>
              <a:t>Let us first answer the question, does smoking affect insurance charges, </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2173750-FF63-B0C2-DACA-FFB305F79CE9}"/>
              </a:ext>
            </a:extLst>
          </p:cNvPr>
          <p:cNvSpPr>
            <a:spLocks noGrp="1"/>
          </p:cNvSpPr>
          <p:nvPr>
            <p:ph type="sldNum" sz="quarter" idx="5"/>
          </p:nvPr>
        </p:nvSpPr>
        <p:spPr/>
        <p:txBody>
          <a:bodyPr/>
          <a:lstStyle/>
          <a:p>
            <a:fld id="{D4122F88-E02F-BC4D-A9F5-88D9AFC8974F}" type="slidenum">
              <a:rPr lang="en-US" smtClean="0"/>
              <a:t>15</a:t>
            </a:fld>
            <a:endParaRPr lang="en-US"/>
          </a:p>
        </p:txBody>
      </p:sp>
    </p:spTree>
    <p:extLst>
      <p:ext uri="{BB962C8B-B14F-4D97-AF65-F5344CB8AC3E}">
        <p14:creationId xmlns:p14="http://schemas.microsoft.com/office/powerpoint/2010/main" val="1232040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733B4-C5DB-6983-3A23-C0EFB10B2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8B1E77-AAAC-2041-57DE-9034A41D6D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81A221-35D1-5050-A0A7-8DF64FDF48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DA9191-1776-199F-EF5C-BFCB81DE0194}"/>
              </a:ext>
            </a:extLst>
          </p:cNvPr>
          <p:cNvSpPr>
            <a:spLocks noGrp="1"/>
          </p:cNvSpPr>
          <p:nvPr>
            <p:ph type="sldNum" sz="quarter" idx="5"/>
          </p:nvPr>
        </p:nvSpPr>
        <p:spPr/>
        <p:txBody>
          <a:bodyPr/>
          <a:lstStyle/>
          <a:p>
            <a:fld id="{D4122F88-E02F-BC4D-A9F5-88D9AFC8974F}" type="slidenum">
              <a:rPr lang="en-US" smtClean="0"/>
              <a:t>16</a:t>
            </a:fld>
            <a:endParaRPr lang="en-US"/>
          </a:p>
        </p:txBody>
      </p:sp>
    </p:spTree>
    <p:extLst>
      <p:ext uri="{BB962C8B-B14F-4D97-AF65-F5344CB8AC3E}">
        <p14:creationId xmlns:p14="http://schemas.microsoft.com/office/powerpoint/2010/main" val="3672102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C10F2-C9F9-85B0-3FE7-212493B5CD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5BB7B6-2FC5-FEBC-B520-3A30E5C01C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D947A3-46F4-748D-1C0C-4EB0C7A2B375}"/>
              </a:ext>
            </a:extLst>
          </p:cNvPr>
          <p:cNvSpPr>
            <a:spLocks noGrp="1"/>
          </p:cNvSpPr>
          <p:nvPr>
            <p:ph type="body" idx="1"/>
          </p:nvPr>
        </p:nvSpPr>
        <p:spPr/>
        <p:txBody>
          <a:bodyPr/>
          <a:lstStyle/>
          <a:p>
            <a:r>
              <a:rPr lang="en-US" dirty="0"/>
              <a:t>Before we start the analysis, imagine if you are the insurance company and you have to set optimal insurance premium for the customer. </a:t>
            </a:r>
          </a:p>
          <a:p>
            <a:endParaRPr lang="en-US" dirty="0"/>
          </a:p>
          <a:p>
            <a:r>
              <a:rPr lang="en-US" dirty="0"/>
              <a:t>What information would you ask your customer to decide his premium?</a:t>
            </a:r>
          </a:p>
          <a:p>
            <a:r>
              <a:rPr lang="en-US" dirty="0"/>
              <a:t>Age, Sex, Drinking Habits, Smoking Habits, Number of Dependents, Height, Weight, Address by that I mean which region of the city or state, type of coverage</a:t>
            </a:r>
          </a:p>
          <a:p>
            <a:endParaRPr lang="en-US" dirty="0"/>
          </a:p>
        </p:txBody>
      </p:sp>
      <p:sp>
        <p:nvSpPr>
          <p:cNvPr id="4" name="Slide Number Placeholder 3">
            <a:extLst>
              <a:ext uri="{FF2B5EF4-FFF2-40B4-BE49-F238E27FC236}">
                <a16:creationId xmlns:a16="http://schemas.microsoft.com/office/drawing/2014/main" id="{BAEFB371-9526-BFB7-783F-51E3D070B05C}"/>
              </a:ext>
            </a:extLst>
          </p:cNvPr>
          <p:cNvSpPr>
            <a:spLocks noGrp="1"/>
          </p:cNvSpPr>
          <p:nvPr>
            <p:ph type="sldNum" sz="quarter" idx="5"/>
          </p:nvPr>
        </p:nvSpPr>
        <p:spPr/>
        <p:txBody>
          <a:bodyPr/>
          <a:lstStyle/>
          <a:p>
            <a:fld id="{D4122F88-E02F-BC4D-A9F5-88D9AFC8974F}" type="slidenum">
              <a:rPr lang="en-US" smtClean="0"/>
              <a:t>17</a:t>
            </a:fld>
            <a:endParaRPr lang="en-US"/>
          </a:p>
        </p:txBody>
      </p:sp>
    </p:spTree>
    <p:extLst>
      <p:ext uri="{BB962C8B-B14F-4D97-AF65-F5344CB8AC3E}">
        <p14:creationId xmlns:p14="http://schemas.microsoft.com/office/powerpoint/2010/main" val="144058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B2A72-B0A4-9AE3-0441-18EE664267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31408F-BFCF-FC50-26E7-F2E648A2AA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68E728-A13F-1ACD-8CC3-3D8E1411D802}"/>
              </a:ext>
            </a:extLst>
          </p:cNvPr>
          <p:cNvSpPr>
            <a:spLocks noGrp="1"/>
          </p:cNvSpPr>
          <p:nvPr>
            <p:ph type="body" idx="1"/>
          </p:nvPr>
        </p:nvSpPr>
        <p:spPr/>
        <p:txBody>
          <a:bodyPr/>
          <a:lstStyle/>
          <a:p>
            <a:r>
              <a:rPr lang="en-US" dirty="0"/>
              <a:t>So far we studied what is Descriptive analytics and how it can be used to study the past </a:t>
            </a:r>
            <a:r>
              <a:rPr lang="en-US" dirty="0" err="1"/>
              <a:t>behaviour</a:t>
            </a:r>
            <a:r>
              <a:rPr lang="en-US" dirty="0"/>
              <a:t> of different variables individually  and with respect to each other. </a:t>
            </a:r>
          </a:p>
          <a:p>
            <a:r>
              <a:rPr lang="en-US" dirty="0"/>
              <a:t>That understanding can help us make informed decisions given familiar market conditions.</a:t>
            </a:r>
          </a:p>
          <a:p>
            <a:endParaRPr lang="en-US" dirty="0"/>
          </a:p>
          <a:p>
            <a:r>
              <a:rPr lang="en-US" dirty="0"/>
              <a:t>But how to prepare for the future where </a:t>
            </a:r>
            <a:r>
              <a:rPr lang="en-US" b="0" i="0" dirty="0">
                <a:solidFill>
                  <a:srgbClr val="181818"/>
                </a:solidFill>
                <a:effectLst/>
                <a:latin typeface="Trade Gothic W01 Roman"/>
              </a:rPr>
              <a:t>there is a great amount of uncertainty involved.</a:t>
            </a:r>
          </a:p>
          <a:p>
            <a:r>
              <a:rPr lang="en-US" dirty="0"/>
              <a:t>because </a:t>
            </a:r>
            <a:r>
              <a:rPr lang="en-US" b="0" i="0" dirty="0">
                <a:solidFill>
                  <a:srgbClr val="181818"/>
                </a:solidFill>
                <a:effectLst/>
                <a:latin typeface="Trade Gothic W01 Roman"/>
              </a:rPr>
              <a:t>No matter the field in which you work, </a:t>
            </a:r>
            <a:r>
              <a:rPr lang="en-US" b="0" i="0" dirty="0" err="1">
                <a:solidFill>
                  <a:srgbClr val="181818"/>
                </a:solidFill>
                <a:effectLst/>
                <a:latin typeface="Trade Gothic W01 Roman"/>
              </a:rPr>
              <a:t>ithere</a:t>
            </a:r>
            <a:r>
              <a:rPr lang="en-US" b="0" i="0" dirty="0">
                <a:solidFill>
                  <a:srgbClr val="181818"/>
                </a:solidFill>
                <a:effectLst/>
                <a:latin typeface="Trade Gothic W01 Roman"/>
              </a:rPr>
              <a:t> is always </a:t>
            </a:r>
            <a:r>
              <a:rPr lang="en-US" b="0" i="0" dirty="0" err="1">
                <a:solidFill>
                  <a:srgbClr val="181818"/>
                </a:solidFill>
                <a:effectLst/>
                <a:latin typeface="Trade Gothic W01 Roman"/>
              </a:rPr>
              <a:t>uncertainity</a:t>
            </a:r>
            <a:r>
              <a:rPr lang="en-US" b="0" i="0" dirty="0">
                <a:solidFill>
                  <a:srgbClr val="181818"/>
                </a:solidFill>
                <a:effectLst/>
                <a:latin typeface="Trade Gothic W01 Roman"/>
              </a:rPr>
              <a:t> involved.</a:t>
            </a:r>
          </a:p>
          <a:p>
            <a:endParaRPr lang="en-US" dirty="0"/>
          </a:p>
          <a:p>
            <a:r>
              <a:rPr lang="en-US" dirty="0"/>
              <a:t>So once we know what has happened, can we predict what will happen next?</a:t>
            </a:r>
          </a:p>
          <a:p>
            <a:r>
              <a:rPr lang="en-US" dirty="0"/>
              <a:t>Can we use past data to predict future?</a:t>
            </a:r>
          </a:p>
          <a:p>
            <a:endParaRPr lang="en-US" dirty="0"/>
          </a:p>
          <a:p>
            <a:r>
              <a:rPr lang="en-US" dirty="0"/>
              <a:t>This is where Predictive Analytics comes into picture. </a:t>
            </a:r>
          </a:p>
          <a:p>
            <a:endParaRPr lang="en-US" dirty="0"/>
          </a:p>
        </p:txBody>
      </p:sp>
      <p:sp>
        <p:nvSpPr>
          <p:cNvPr id="4" name="Slide Number Placeholder 3">
            <a:extLst>
              <a:ext uri="{FF2B5EF4-FFF2-40B4-BE49-F238E27FC236}">
                <a16:creationId xmlns:a16="http://schemas.microsoft.com/office/drawing/2014/main" id="{143B548A-6F0C-0139-F1E7-BB4D5F19238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122F88-E02F-BC4D-A9F5-88D9AFC897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10202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1DAD7-A2DF-54C4-13E3-6C0C367677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4B4FCD-2A63-627E-58D4-A553FA5871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60B136-309B-85B5-1F95-2FC1DD2798AA}"/>
              </a:ext>
            </a:extLst>
          </p:cNvPr>
          <p:cNvSpPr>
            <a:spLocks noGrp="1"/>
          </p:cNvSpPr>
          <p:nvPr>
            <p:ph type="body" idx="1"/>
          </p:nvPr>
        </p:nvSpPr>
        <p:spPr/>
        <p:txBody>
          <a:bodyPr/>
          <a:lstStyle/>
          <a:p>
            <a:r>
              <a:rPr lang="en-US" dirty="0"/>
              <a:t>Before we start the analysis, imagine if you are the insurance company and you have to set optimal insurance premium for the customer. </a:t>
            </a:r>
          </a:p>
          <a:p>
            <a:endParaRPr lang="en-US" dirty="0"/>
          </a:p>
          <a:p>
            <a:endParaRPr lang="en-US" dirty="0"/>
          </a:p>
          <a:p>
            <a:pPr marL="0" indent="0">
              <a:buNone/>
            </a:pPr>
            <a:r>
              <a:rPr lang="en-US" sz="1200" dirty="0"/>
              <a:t>How much should a insurance be for a new person who wants to join if he is of Age=40</a:t>
            </a:r>
          </a:p>
          <a:p>
            <a:pPr marL="0" indent="0">
              <a:buNone/>
            </a:pPr>
            <a:r>
              <a:rPr lang="en-US" sz="1200" dirty="0"/>
              <a:t>Gender=male, </a:t>
            </a:r>
          </a:p>
          <a:p>
            <a:pPr marL="0" indent="0">
              <a:buNone/>
            </a:pPr>
            <a:r>
              <a:rPr lang="en-US" sz="1200" dirty="0" err="1"/>
              <a:t>Bmi</a:t>
            </a:r>
            <a:r>
              <a:rPr lang="en-US" sz="1200" dirty="0"/>
              <a:t>=28-30,</a:t>
            </a:r>
          </a:p>
          <a:p>
            <a:pPr marL="0" indent="0">
              <a:buNone/>
            </a:pPr>
            <a:r>
              <a:rPr lang="en-US" sz="1200" dirty="0"/>
              <a:t>Some of you would say 300, some of you would say 450…</a:t>
            </a:r>
          </a:p>
          <a:p>
            <a:pPr marL="0" indent="0">
              <a:buNone/>
            </a:pPr>
            <a:endParaRPr lang="en-US" sz="1200" dirty="0"/>
          </a:p>
          <a:p>
            <a:pPr marL="0" indent="0">
              <a:buNone/>
            </a:pPr>
            <a:r>
              <a:rPr lang="en-US" sz="1200" dirty="0"/>
              <a:t>Some of you would just charge him the average. </a:t>
            </a:r>
          </a:p>
          <a:p>
            <a:pPr marL="0" indent="0">
              <a:buNone/>
            </a:pPr>
            <a:r>
              <a:rPr lang="en-US" sz="1200" dirty="0"/>
              <a:t>Some would even say that if we have this exact observation in the dataset, then we can just charge him that, which is one way to do it, but unfortunately, this observation is not there in the dataset.</a:t>
            </a:r>
          </a:p>
          <a:p>
            <a:pPr marL="0" indent="0">
              <a:buNone/>
            </a:pPr>
            <a:r>
              <a:rPr lang="en-US" sz="1200" dirty="0"/>
              <a:t>So how to proceed?</a:t>
            </a:r>
          </a:p>
          <a:p>
            <a:pPr marL="0" indent="0">
              <a:buNone/>
            </a:pPr>
            <a:endParaRPr lang="en-US" sz="1200" dirty="0"/>
          </a:p>
          <a:p>
            <a:pPr marL="0" indent="0">
              <a:buNone/>
            </a:pPr>
            <a:r>
              <a:rPr lang="en-US" sz="1200" dirty="0"/>
              <a:t>If we had any way to use all these variables to predict how much insurance premium should be charged, that would help us a </a:t>
            </a:r>
            <a:r>
              <a:rPr lang="en-US" sz="1200" dirty="0" err="1"/>
              <a:t>lt</a:t>
            </a: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r>
              <a:rPr lang="en-US" sz="1200" dirty="0"/>
              <a:t>So all of these is right or wrong , we don’t know.</a:t>
            </a:r>
          </a:p>
          <a:p>
            <a:pPr marL="0" indent="0">
              <a:buNone/>
            </a:pPr>
            <a:endParaRPr lang="en-US" sz="1200" dirty="0"/>
          </a:p>
          <a:p>
            <a:pPr marL="0" indent="0">
              <a:buNone/>
            </a:pPr>
            <a:r>
              <a:rPr lang="en-US" sz="1200" dirty="0"/>
              <a:t>How to see if we are doing it correctly, </a:t>
            </a:r>
            <a:r>
              <a:rPr lang="en-US" sz="1200" dirty="0" err="1"/>
              <a:t>wht</a:t>
            </a:r>
            <a:r>
              <a:rPr lang="en-US" sz="1200" dirty="0"/>
              <a:t> forms the basis of our decision.</a:t>
            </a:r>
          </a:p>
          <a:p>
            <a:pPr marL="0" indent="0">
              <a:buNone/>
            </a:pPr>
            <a:endParaRPr lang="en-US" sz="1200" dirty="0"/>
          </a:p>
          <a:p>
            <a:pPr marL="0" indent="0">
              <a:buNone/>
            </a:pPr>
            <a:r>
              <a:rPr lang="en-US" sz="1200" dirty="0"/>
              <a:t>Because I told you in the </a:t>
            </a:r>
            <a:r>
              <a:rPr lang="en-US" sz="1200" dirty="0" err="1"/>
              <a:t>hnbeginning</a:t>
            </a:r>
            <a:r>
              <a:rPr lang="en-US" sz="1200" dirty="0"/>
              <a:t> that as a business analytics student, we  need to use historical data to extract fact based business insights. </a:t>
            </a:r>
          </a:p>
          <a:p>
            <a:pPr marL="0" indent="0">
              <a:buNone/>
            </a:pPr>
            <a:r>
              <a:rPr lang="en-US" sz="1200" dirty="0"/>
              <a:t>Because if you guess then what is  </a:t>
            </a:r>
            <a:r>
              <a:rPr lang="en-US" sz="1200" dirty="0" err="1"/>
              <a:t>dfference</a:t>
            </a:r>
            <a:r>
              <a:rPr lang="en-US" sz="1200" dirty="0"/>
              <a:t> between business analyst and just using intuition.. </a:t>
            </a:r>
          </a:p>
          <a:p>
            <a:pPr marL="0" indent="0">
              <a:buNone/>
            </a:pPr>
            <a:endParaRPr lang="en-US" sz="1200" dirty="0"/>
          </a:p>
          <a:p>
            <a:pPr marL="0" indent="0">
              <a:buNone/>
            </a:pPr>
            <a:r>
              <a:rPr lang="en-US" sz="1200" dirty="0"/>
              <a:t>So we need to support our answer with data. </a:t>
            </a:r>
          </a:p>
          <a:p>
            <a:pPr marL="0" indent="0">
              <a:buNone/>
            </a:pPr>
            <a:endParaRPr lang="en-US" sz="1200" dirty="0"/>
          </a:p>
          <a:p>
            <a:pPr marL="0" indent="0">
              <a:buNone/>
            </a:pPr>
            <a:r>
              <a:rPr lang="en-US" sz="1200" dirty="0" err="1"/>
              <a:t>Canwe</a:t>
            </a:r>
            <a:r>
              <a:rPr lang="en-US" sz="1200" dirty="0"/>
              <a:t> apply a a formula which uses such </a:t>
            </a:r>
            <a:r>
              <a:rPr lang="en-US" sz="1200" dirty="0" err="1"/>
              <a:t>vaiables</a:t>
            </a:r>
            <a:r>
              <a:rPr lang="en-US" sz="1200" dirty="0"/>
              <a:t> and gives out put as a number which could be the insurance charged. </a:t>
            </a:r>
          </a:p>
          <a:p>
            <a:pPr marL="0" indent="0">
              <a:buNone/>
            </a:pPr>
            <a:endParaRPr lang="en-US" sz="1200" dirty="0"/>
          </a:p>
          <a:p>
            <a:pPr marL="0" indent="0">
              <a:buNone/>
            </a:pPr>
            <a:r>
              <a:rPr lang="en-US" sz="1200" dirty="0"/>
              <a:t>Such a formula is called as model. </a:t>
            </a:r>
          </a:p>
          <a:p>
            <a:pPr marL="0" indent="0">
              <a:buNone/>
            </a:pPr>
            <a:endParaRPr lang="en-US" sz="1200" dirty="0"/>
          </a:p>
          <a:p>
            <a:pPr marL="0" indent="0">
              <a:buNone/>
            </a:pPr>
            <a:r>
              <a:rPr lang="en-US" sz="1200" dirty="0"/>
              <a:t>Model will try to generate output for a given unknown observations . That is called as prediction. </a:t>
            </a:r>
          </a:p>
          <a:p>
            <a:pPr marL="0" indent="0">
              <a:buNone/>
            </a:pPr>
            <a:r>
              <a:rPr lang="en-US" sz="1200" dirty="0"/>
              <a:t>You can say that model is alike a magic box which takes in </a:t>
            </a:r>
            <a:r>
              <a:rPr lang="en-US" sz="1200" dirty="0" err="1"/>
              <a:t>iinput</a:t>
            </a:r>
            <a:r>
              <a:rPr lang="en-US" sz="1200" dirty="0"/>
              <a:t> and gives insurance charge as output. </a:t>
            </a:r>
          </a:p>
          <a:p>
            <a:pPr marL="0" indent="0">
              <a:buNone/>
            </a:pPr>
            <a:r>
              <a:rPr lang="en-US" sz="1200" dirty="0"/>
              <a:t>A model is simplistic representation of reality. </a:t>
            </a:r>
          </a:p>
          <a:p>
            <a:pPr marL="0" indent="0">
              <a:buNone/>
            </a:pPr>
            <a:endParaRPr lang="en-US" sz="1200" dirty="0"/>
          </a:p>
          <a:p>
            <a:pPr marL="0" indent="0">
              <a:buNone/>
            </a:pPr>
            <a:r>
              <a:rPr lang="en-US" sz="1200" dirty="0"/>
              <a:t>Can the model correctly predict the insurance charge? </a:t>
            </a:r>
          </a:p>
          <a:p>
            <a:pPr marL="0" indent="0">
              <a:buNone/>
            </a:pPr>
            <a:r>
              <a:rPr lang="en-US" sz="1200" dirty="0"/>
              <a:t>How do you </a:t>
            </a:r>
            <a:r>
              <a:rPr lang="en-US" sz="1200" dirty="0" err="1"/>
              <a:t>determin</a:t>
            </a:r>
            <a:r>
              <a:rPr lang="en-US" sz="1200" dirty="0"/>
              <a:t> what is correct and what is not?</a:t>
            </a:r>
          </a:p>
          <a:p>
            <a:pPr marL="0" indent="0">
              <a:buNone/>
            </a:pPr>
            <a:r>
              <a:rPr lang="en-US" sz="1200" dirty="0"/>
              <a:t>We can verify the correctness based on ground truth. </a:t>
            </a:r>
          </a:p>
          <a:p>
            <a:pPr marL="0" indent="0">
              <a:buNone/>
            </a:pPr>
            <a:r>
              <a:rPr lang="en-US" sz="1200" dirty="0"/>
              <a:t>If our model correctly predicts based on the given </a:t>
            </a:r>
            <a:r>
              <a:rPr lang="en-US" sz="1200" dirty="0" err="1"/>
              <a:t>ainformation</a:t>
            </a:r>
            <a:r>
              <a:rPr lang="en-US" sz="1200" dirty="0"/>
              <a:t> for all the observations, then we say that our model is 100% perfect. </a:t>
            </a:r>
          </a:p>
          <a:p>
            <a:pPr marL="0" indent="0">
              <a:buNone/>
            </a:pPr>
            <a:endParaRPr lang="en-US" sz="1200" dirty="0"/>
          </a:p>
          <a:p>
            <a:pPr marL="0" indent="0">
              <a:buNone/>
            </a:pPr>
            <a:r>
              <a:rPr lang="en-US" sz="1200" dirty="0"/>
              <a:t>If our model correct </a:t>
            </a:r>
            <a:r>
              <a:rPr lang="en-US" sz="1200" dirty="0" err="1"/>
              <a:t>predits</a:t>
            </a: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r>
              <a:rPr lang="en-US" sz="1200" dirty="0"/>
              <a:t>Provides a foundation for diagnostic, predictive, and prescriptive analytics.</a:t>
            </a:r>
          </a:p>
          <a:p>
            <a:pPr marL="0" indent="0">
              <a:buNone/>
            </a:pPr>
            <a:r>
              <a:rPr lang="en-US" sz="1200" dirty="0"/>
              <a:t>Helps in monitoring performance and identifying trends.</a:t>
            </a:r>
          </a:p>
          <a:p>
            <a:pPr marL="0" indent="0">
              <a:buNone/>
            </a:pPr>
            <a:r>
              <a:rPr lang="en-US" sz="1200" dirty="0"/>
              <a:t>Supports evidence-based decision-making.</a:t>
            </a:r>
          </a:p>
          <a:p>
            <a:pPr marL="0" indent="0">
              <a:buNone/>
            </a:pPr>
            <a:endParaRPr lang="en-US" sz="1200" dirty="0"/>
          </a:p>
          <a:p>
            <a:pPr marL="0" indent="0">
              <a:buNone/>
            </a:pPr>
            <a:r>
              <a:rPr lang="en-US" sz="1200" b="1" dirty="0"/>
              <a:t>Methods:</a:t>
            </a:r>
          </a:p>
          <a:p>
            <a:r>
              <a:rPr lang="en-US" sz="1200" dirty="0"/>
              <a:t>Data Visualization</a:t>
            </a:r>
          </a:p>
          <a:p>
            <a:r>
              <a:rPr lang="en-US" sz="1200" dirty="0"/>
              <a:t>Data Summary</a:t>
            </a:r>
          </a:p>
          <a:p>
            <a:r>
              <a:rPr lang="en-US" sz="1200" dirty="0"/>
              <a:t>Data Wrangling</a:t>
            </a:r>
          </a:p>
          <a:p>
            <a:endParaRPr lang="en-US" sz="1200" dirty="0"/>
          </a:p>
          <a:p>
            <a:endParaRPr lang="en-US" dirty="0"/>
          </a:p>
        </p:txBody>
      </p:sp>
      <p:sp>
        <p:nvSpPr>
          <p:cNvPr id="4" name="Slide Number Placeholder 3">
            <a:extLst>
              <a:ext uri="{FF2B5EF4-FFF2-40B4-BE49-F238E27FC236}">
                <a16:creationId xmlns:a16="http://schemas.microsoft.com/office/drawing/2014/main" id="{0429FD78-8207-1821-96B7-CDA39F1CEE22}"/>
              </a:ext>
            </a:extLst>
          </p:cNvPr>
          <p:cNvSpPr>
            <a:spLocks noGrp="1"/>
          </p:cNvSpPr>
          <p:nvPr>
            <p:ph type="sldNum" sz="quarter" idx="5"/>
          </p:nvPr>
        </p:nvSpPr>
        <p:spPr/>
        <p:txBody>
          <a:bodyPr/>
          <a:lstStyle/>
          <a:p>
            <a:fld id="{D4122F88-E02F-BC4D-A9F5-88D9AFC8974F}" type="slidenum">
              <a:rPr lang="en-US" smtClean="0"/>
              <a:t>20</a:t>
            </a:fld>
            <a:endParaRPr lang="en-US"/>
          </a:p>
        </p:txBody>
      </p:sp>
    </p:spTree>
    <p:extLst>
      <p:ext uri="{BB962C8B-B14F-4D97-AF65-F5344CB8AC3E}">
        <p14:creationId xmlns:p14="http://schemas.microsoft.com/office/powerpoint/2010/main" val="3625068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DC82C-39EE-352E-93CD-255B3AC970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551F7D-0BD8-FFC7-D9E1-254D98012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E3A7F7-8E78-36D7-5861-B944BF9E9D11}"/>
              </a:ext>
            </a:extLst>
          </p:cNvPr>
          <p:cNvSpPr>
            <a:spLocks noGrp="1"/>
          </p:cNvSpPr>
          <p:nvPr>
            <p:ph type="body" idx="1"/>
          </p:nvPr>
        </p:nvSpPr>
        <p:spPr/>
        <p:txBody>
          <a:bodyPr/>
          <a:lstStyle/>
          <a:p>
            <a:r>
              <a:rPr lang="en-US" dirty="0"/>
              <a:t>Before we start the analysis, imagine if you are the insurance company and you have to set optimal insurance premium for the customer. </a:t>
            </a:r>
          </a:p>
          <a:p>
            <a:endParaRPr lang="en-US" dirty="0"/>
          </a:p>
          <a:p>
            <a:endParaRPr lang="en-US" dirty="0"/>
          </a:p>
          <a:p>
            <a:pPr marL="0" indent="0">
              <a:buNone/>
            </a:pPr>
            <a:r>
              <a:rPr lang="en-US" sz="1200" dirty="0"/>
              <a:t>How much should a insurance be for a new person who wants to join if he is of Age=40</a:t>
            </a:r>
          </a:p>
          <a:p>
            <a:pPr marL="0" indent="0">
              <a:buNone/>
            </a:pPr>
            <a:r>
              <a:rPr lang="en-US" sz="1200" dirty="0"/>
              <a:t>Gender=male, </a:t>
            </a:r>
          </a:p>
          <a:p>
            <a:pPr marL="0" indent="0">
              <a:buNone/>
            </a:pPr>
            <a:r>
              <a:rPr lang="en-US" sz="1200" dirty="0" err="1"/>
              <a:t>Bmi</a:t>
            </a:r>
            <a:r>
              <a:rPr lang="en-US" sz="1200" dirty="0"/>
              <a:t>=28-30,</a:t>
            </a:r>
          </a:p>
          <a:p>
            <a:pPr marL="0" indent="0">
              <a:buNone/>
            </a:pPr>
            <a:r>
              <a:rPr lang="en-US" sz="1200" dirty="0"/>
              <a:t>Some of you would say 300, some of you would say 450…</a:t>
            </a:r>
          </a:p>
          <a:p>
            <a:pPr marL="0" indent="0">
              <a:buNone/>
            </a:pPr>
            <a:endParaRPr lang="en-US" sz="1200" dirty="0"/>
          </a:p>
          <a:p>
            <a:pPr marL="0" indent="0">
              <a:buNone/>
            </a:pPr>
            <a:r>
              <a:rPr lang="en-US" sz="1200" dirty="0"/>
              <a:t>Some of you would just charge him the average. </a:t>
            </a:r>
          </a:p>
          <a:p>
            <a:pPr marL="0" indent="0">
              <a:buNone/>
            </a:pPr>
            <a:r>
              <a:rPr lang="en-US" sz="1200" dirty="0"/>
              <a:t>Some would even say that if we have this exact observation in the dataset, then we can just charge him that, which is one way to do it, but unfortunately, this observation is not there in the dataset.</a:t>
            </a:r>
          </a:p>
          <a:p>
            <a:pPr marL="0" indent="0">
              <a:buNone/>
            </a:pPr>
            <a:r>
              <a:rPr lang="en-US" sz="1200" dirty="0"/>
              <a:t>So how to proceed?</a:t>
            </a:r>
          </a:p>
          <a:p>
            <a:pPr marL="0" indent="0">
              <a:buNone/>
            </a:pPr>
            <a:endParaRPr lang="en-US" sz="1200" dirty="0"/>
          </a:p>
          <a:p>
            <a:pPr marL="0" indent="0">
              <a:buNone/>
            </a:pPr>
            <a:r>
              <a:rPr lang="en-US" sz="1200" dirty="0"/>
              <a:t>If we had any way to use all these variables to predict how much insurance premium should be charged, that would help us a </a:t>
            </a:r>
            <a:r>
              <a:rPr lang="en-US" sz="1200" dirty="0" err="1"/>
              <a:t>lt</a:t>
            </a: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r>
              <a:rPr lang="en-US" sz="1200" dirty="0"/>
              <a:t>So all of these is right or wrong , we don’t know.</a:t>
            </a:r>
          </a:p>
          <a:p>
            <a:pPr marL="0" indent="0">
              <a:buNone/>
            </a:pPr>
            <a:endParaRPr lang="en-US" sz="1200" dirty="0"/>
          </a:p>
          <a:p>
            <a:pPr marL="0" indent="0">
              <a:buNone/>
            </a:pPr>
            <a:r>
              <a:rPr lang="en-US" sz="1200" dirty="0"/>
              <a:t>How to see if we are doing it correctly, </a:t>
            </a:r>
            <a:r>
              <a:rPr lang="en-US" sz="1200" dirty="0" err="1"/>
              <a:t>wht</a:t>
            </a:r>
            <a:r>
              <a:rPr lang="en-US" sz="1200" dirty="0"/>
              <a:t> forms the basis of our decision.</a:t>
            </a:r>
          </a:p>
          <a:p>
            <a:pPr marL="0" indent="0">
              <a:buNone/>
            </a:pPr>
            <a:endParaRPr lang="en-US" sz="1200" dirty="0"/>
          </a:p>
          <a:p>
            <a:pPr marL="0" indent="0">
              <a:buNone/>
            </a:pPr>
            <a:r>
              <a:rPr lang="en-US" sz="1200" dirty="0"/>
              <a:t>Because I told you in the </a:t>
            </a:r>
            <a:r>
              <a:rPr lang="en-US" sz="1200" dirty="0" err="1"/>
              <a:t>hnbeginning</a:t>
            </a:r>
            <a:r>
              <a:rPr lang="en-US" sz="1200" dirty="0"/>
              <a:t> that as a business analytics student, we  need to use historical data to extract fact based business insights. </a:t>
            </a:r>
          </a:p>
          <a:p>
            <a:pPr marL="0" indent="0">
              <a:buNone/>
            </a:pPr>
            <a:r>
              <a:rPr lang="en-US" sz="1200" dirty="0"/>
              <a:t>Because if you guess then what is  </a:t>
            </a:r>
            <a:r>
              <a:rPr lang="en-US" sz="1200" dirty="0" err="1"/>
              <a:t>dfference</a:t>
            </a:r>
            <a:r>
              <a:rPr lang="en-US" sz="1200" dirty="0"/>
              <a:t> between business analyst and just using intuition.. </a:t>
            </a:r>
          </a:p>
          <a:p>
            <a:pPr marL="0" indent="0">
              <a:buNone/>
            </a:pPr>
            <a:endParaRPr lang="en-US" sz="1200" dirty="0"/>
          </a:p>
          <a:p>
            <a:pPr marL="0" indent="0">
              <a:buNone/>
            </a:pPr>
            <a:r>
              <a:rPr lang="en-US" sz="1200" dirty="0"/>
              <a:t>So we need to support our answer with data. </a:t>
            </a:r>
          </a:p>
          <a:p>
            <a:pPr marL="0" indent="0">
              <a:buNone/>
            </a:pPr>
            <a:endParaRPr lang="en-US" sz="1200" dirty="0"/>
          </a:p>
          <a:p>
            <a:pPr marL="0" indent="0">
              <a:buNone/>
            </a:pPr>
            <a:r>
              <a:rPr lang="en-US" sz="1200" dirty="0" err="1"/>
              <a:t>Canwe</a:t>
            </a:r>
            <a:r>
              <a:rPr lang="en-US" sz="1200" dirty="0"/>
              <a:t> apply a a formula which uses such </a:t>
            </a:r>
            <a:r>
              <a:rPr lang="en-US" sz="1200" dirty="0" err="1"/>
              <a:t>vaiables</a:t>
            </a:r>
            <a:r>
              <a:rPr lang="en-US" sz="1200" dirty="0"/>
              <a:t> and gives out put as a number which could be the insurance charged. </a:t>
            </a:r>
          </a:p>
          <a:p>
            <a:pPr marL="0" indent="0">
              <a:buNone/>
            </a:pPr>
            <a:endParaRPr lang="en-US" sz="1200" dirty="0"/>
          </a:p>
          <a:p>
            <a:pPr marL="0" indent="0">
              <a:buNone/>
            </a:pPr>
            <a:r>
              <a:rPr lang="en-US" sz="1200" dirty="0"/>
              <a:t>Such a formula is called as model. </a:t>
            </a:r>
          </a:p>
          <a:p>
            <a:pPr marL="0" indent="0">
              <a:buNone/>
            </a:pPr>
            <a:endParaRPr lang="en-US" sz="1200" dirty="0"/>
          </a:p>
          <a:p>
            <a:pPr marL="0" indent="0">
              <a:buNone/>
            </a:pPr>
            <a:r>
              <a:rPr lang="en-US" sz="1200" dirty="0"/>
              <a:t>Model will try to generate output for a given unknown observations . That is called as prediction. </a:t>
            </a:r>
          </a:p>
          <a:p>
            <a:pPr marL="0" indent="0">
              <a:buNone/>
            </a:pPr>
            <a:r>
              <a:rPr lang="en-US" sz="1200" dirty="0"/>
              <a:t>You can say that model is alike a magic box which takes in </a:t>
            </a:r>
            <a:r>
              <a:rPr lang="en-US" sz="1200" dirty="0" err="1"/>
              <a:t>iinput</a:t>
            </a:r>
            <a:r>
              <a:rPr lang="en-US" sz="1200" dirty="0"/>
              <a:t> and gives insurance charge as output. </a:t>
            </a:r>
          </a:p>
          <a:p>
            <a:pPr marL="0" indent="0">
              <a:buNone/>
            </a:pPr>
            <a:r>
              <a:rPr lang="en-US" sz="1200" dirty="0"/>
              <a:t>A model is simplistic representation of reality. </a:t>
            </a:r>
          </a:p>
          <a:p>
            <a:pPr marL="0" indent="0">
              <a:buNone/>
            </a:pPr>
            <a:endParaRPr lang="en-US" sz="1200" dirty="0"/>
          </a:p>
          <a:p>
            <a:pPr marL="0" indent="0">
              <a:buNone/>
            </a:pPr>
            <a:r>
              <a:rPr lang="en-US" sz="1200" dirty="0"/>
              <a:t>Can the model correctly predict the insurance charge? </a:t>
            </a:r>
          </a:p>
          <a:p>
            <a:pPr marL="0" indent="0">
              <a:buNone/>
            </a:pPr>
            <a:r>
              <a:rPr lang="en-US" sz="1200" dirty="0"/>
              <a:t>How do you </a:t>
            </a:r>
            <a:r>
              <a:rPr lang="en-US" sz="1200" dirty="0" err="1"/>
              <a:t>determin</a:t>
            </a:r>
            <a:r>
              <a:rPr lang="en-US" sz="1200" dirty="0"/>
              <a:t> what is correct and what is not?</a:t>
            </a:r>
          </a:p>
          <a:p>
            <a:pPr marL="0" indent="0">
              <a:buNone/>
            </a:pPr>
            <a:r>
              <a:rPr lang="en-US" sz="1200" dirty="0"/>
              <a:t>We can verify the correctness based on ground truth. </a:t>
            </a:r>
          </a:p>
          <a:p>
            <a:pPr marL="0" indent="0">
              <a:buNone/>
            </a:pPr>
            <a:r>
              <a:rPr lang="en-US" sz="1200" dirty="0"/>
              <a:t>If our model correctly predicts based on the given </a:t>
            </a:r>
            <a:r>
              <a:rPr lang="en-US" sz="1200" dirty="0" err="1"/>
              <a:t>ainformation</a:t>
            </a:r>
            <a:r>
              <a:rPr lang="en-US" sz="1200" dirty="0"/>
              <a:t> for all the observations, then we say that our model is 100% perfect. </a:t>
            </a:r>
          </a:p>
          <a:p>
            <a:pPr marL="0" indent="0">
              <a:buNone/>
            </a:pPr>
            <a:endParaRPr lang="en-US" sz="1200" dirty="0"/>
          </a:p>
          <a:p>
            <a:pPr marL="0" indent="0">
              <a:buNone/>
            </a:pPr>
            <a:r>
              <a:rPr lang="en-US" sz="1200" dirty="0"/>
              <a:t>If our model correct </a:t>
            </a:r>
            <a:r>
              <a:rPr lang="en-US" sz="1200" dirty="0" err="1"/>
              <a:t>predits</a:t>
            </a: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r>
              <a:rPr lang="en-US" sz="1200" dirty="0"/>
              <a:t>Provides a foundation for diagnostic, predictive, and prescriptive analytics.</a:t>
            </a:r>
          </a:p>
          <a:p>
            <a:pPr marL="0" indent="0">
              <a:buNone/>
            </a:pPr>
            <a:r>
              <a:rPr lang="en-US" sz="1200" dirty="0"/>
              <a:t>Helps in monitoring performance and identifying trends.</a:t>
            </a:r>
          </a:p>
          <a:p>
            <a:pPr marL="0" indent="0">
              <a:buNone/>
            </a:pPr>
            <a:r>
              <a:rPr lang="en-US" sz="1200" dirty="0"/>
              <a:t>Supports evidence-based decision-making.</a:t>
            </a:r>
          </a:p>
          <a:p>
            <a:pPr marL="0" indent="0">
              <a:buNone/>
            </a:pPr>
            <a:endParaRPr lang="en-US" sz="1200" dirty="0"/>
          </a:p>
          <a:p>
            <a:pPr marL="0" indent="0">
              <a:buNone/>
            </a:pPr>
            <a:r>
              <a:rPr lang="en-US" sz="1200" b="1" dirty="0"/>
              <a:t>Methods:</a:t>
            </a:r>
          </a:p>
          <a:p>
            <a:r>
              <a:rPr lang="en-US" sz="1200" dirty="0"/>
              <a:t>Data Visualization</a:t>
            </a:r>
          </a:p>
          <a:p>
            <a:r>
              <a:rPr lang="en-US" sz="1200" dirty="0"/>
              <a:t>Data Summary</a:t>
            </a:r>
          </a:p>
          <a:p>
            <a:r>
              <a:rPr lang="en-US" sz="1200" dirty="0"/>
              <a:t>Data Wrangling</a:t>
            </a:r>
          </a:p>
          <a:p>
            <a:endParaRPr lang="en-US" sz="1200" dirty="0"/>
          </a:p>
          <a:p>
            <a:endParaRPr lang="en-US" dirty="0"/>
          </a:p>
        </p:txBody>
      </p:sp>
      <p:sp>
        <p:nvSpPr>
          <p:cNvPr id="4" name="Slide Number Placeholder 3">
            <a:extLst>
              <a:ext uri="{FF2B5EF4-FFF2-40B4-BE49-F238E27FC236}">
                <a16:creationId xmlns:a16="http://schemas.microsoft.com/office/drawing/2014/main" id="{080744BF-98DB-BBB0-A0BF-D4ABDE80A779}"/>
              </a:ext>
            </a:extLst>
          </p:cNvPr>
          <p:cNvSpPr>
            <a:spLocks noGrp="1"/>
          </p:cNvSpPr>
          <p:nvPr>
            <p:ph type="sldNum" sz="quarter" idx="5"/>
          </p:nvPr>
        </p:nvSpPr>
        <p:spPr/>
        <p:txBody>
          <a:bodyPr/>
          <a:lstStyle/>
          <a:p>
            <a:fld id="{D4122F88-E02F-BC4D-A9F5-88D9AFC8974F}" type="slidenum">
              <a:rPr lang="en-US" smtClean="0"/>
              <a:t>21</a:t>
            </a:fld>
            <a:endParaRPr lang="en-US"/>
          </a:p>
        </p:txBody>
      </p:sp>
    </p:spTree>
    <p:extLst>
      <p:ext uri="{BB962C8B-B14F-4D97-AF65-F5344CB8AC3E}">
        <p14:creationId xmlns:p14="http://schemas.microsoft.com/office/powerpoint/2010/main" val="2204172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91C54-2085-DD0B-D714-3240306175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4992F9-8C78-1953-D190-89B08EB978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7A49FA-2EBC-69D7-8203-A86CDA8E19CF}"/>
              </a:ext>
            </a:extLst>
          </p:cNvPr>
          <p:cNvSpPr>
            <a:spLocks noGrp="1"/>
          </p:cNvSpPr>
          <p:nvPr>
            <p:ph type="body" idx="1"/>
          </p:nvPr>
        </p:nvSpPr>
        <p:spPr/>
        <p:txBody>
          <a:bodyPr/>
          <a:lstStyle/>
          <a:p>
            <a:r>
              <a:rPr lang="en-US" dirty="0"/>
              <a:t>Before we start the analysis, imagine if you are the insurance company and you have to set optimal insurance premium for the customer. </a:t>
            </a:r>
          </a:p>
          <a:p>
            <a:endParaRPr lang="en-US" dirty="0"/>
          </a:p>
          <a:p>
            <a:endParaRPr lang="en-US" dirty="0"/>
          </a:p>
          <a:p>
            <a:pPr marL="0" indent="0">
              <a:buNone/>
            </a:pPr>
            <a:r>
              <a:rPr lang="en-US" sz="1200" dirty="0"/>
              <a:t>How much should a insurance be for a new person who wants to join if he is of Age=40</a:t>
            </a:r>
          </a:p>
          <a:p>
            <a:pPr marL="0" indent="0">
              <a:buNone/>
            </a:pPr>
            <a:r>
              <a:rPr lang="en-US" sz="1200" dirty="0"/>
              <a:t>Gender=male, </a:t>
            </a:r>
          </a:p>
          <a:p>
            <a:pPr marL="0" indent="0">
              <a:buNone/>
            </a:pPr>
            <a:r>
              <a:rPr lang="en-US" sz="1200" dirty="0" err="1"/>
              <a:t>Bmi</a:t>
            </a:r>
            <a:r>
              <a:rPr lang="en-US" sz="1200" dirty="0"/>
              <a:t>=28-30,</a:t>
            </a:r>
          </a:p>
          <a:p>
            <a:pPr marL="0" indent="0">
              <a:buNone/>
            </a:pPr>
            <a:r>
              <a:rPr lang="en-US" sz="1200" dirty="0"/>
              <a:t>Some of you would say 300, some of you would say 450…</a:t>
            </a:r>
          </a:p>
          <a:p>
            <a:pPr marL="0" indent="0">
              <a:buNone/>
            </a:pPr>
            <a:endParaRPr lang="en-US" sz="1200" dirty="0"/>
          </a:p>
          <a:p>
            <a:pPr marL="0" indent="0">
              <a:buNone/>
            </a:pPr>
            <a:r>
              <a:rPr lang="en-US" sz="1200" dirty="0"/>
              <a:t>Some of you would just charge him the average. </a:t>
            </a:r>
          </a:p>
          <a:p>
            <a:pPr marL="0" indent="0">
              <a:buNone/>
            </a:pPr>
            <a:r>
              <a:rPr lang="en-US" sz="1200" dirty="0"/>
              <a:t>Some would even say that if we have this exact observation in the dataset, then we can just charge him that, which is one way to do it, but unfortunately, this observation is not there in the dataset.</a:t>
            </a:r>
          </a:p>
          <a:p>
            <a:pPr marL="0" indent="0">
              <a:buNone/>
            </a:pPr>
            <a:r>
              <a:rPr lang="en-US" sz="1200" dirty="0"/>
              <a:t>So how to proceed?</a:t>
            </a:r>
          </a:p>
          <a:p>
            <a:pPr marL="0" indent="0">
              <a:buNone/>
            </a:pPr>
            <a:endParaRPr lang="en-US" sz="1200" dirty="0"/>
          </a:p>
          <a:p>
            <a:pPr marL="0" indent="0">
              <a:buNone/>
            </a:pPr>
            <a:r>
              <a:rPr lang="en-US" sz="1200" dirty="0"/>
              <a:t>If we had any way to use all these variables to predict how much insurance premium should be charged, that would help us a </a:t>
            </a:r>
            <a:r>
              <a:rPr lang="en-US" sz="1200" dirty="0" err="1"/>
              <a:t>lt</a:t>
            </a: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r>
              <a:rPr lang="en-US" sz="1200" dirty="0"/>
              <a:t>So all of these is right or wrong , we don’t know.</a:t>
            </a:r>
          </a:p>
          <a:p>
            <a:pPr marL="0" indent="0">
              <a:buNone/>
            </a:pPr>
            <a:endParaRPr lang="en-US" sz="1200" dirty="0"/>
          </a:p>
          <a:p>
            <a:pPr marL="0" indent="0">
              <a:buNone/>
            </a:pPr>
            <a:r>
              <a:rPr lang="en-US" sz="1200" dirty="0"/>
              <a:t>How to see if we are doing it correctly, </a:t>
            </a:r>
            <a:r>
              <a:rPr lang="en-US" sz="1200" dirty="0" err="1"/>
              <a:t>wht</a:t>
            </a:r>
            <a:r>
              <a:rPr lang="en-US" sz="1200" dirty="0"/>
              <a:t> forms the basis of our decision.</a:t>
            </a:r>
          </a:p>
          <a:p>
            <a:pPr marL="0" indent="0">
              <a:buNone/>
            </a:pPr>
            <a:endParaRPr lang="en-US" sz="1200" dirty="0"/>
          </a:p>
          <a:p>
            <a:pPr marL="0" indent="0">
              <a:buNone/>
            </a:pPr>
            <a:r>
              <a:rPr lang="en-US" sz="1200" dirty="0"/>
              <a:t>Because I told you in the </a:t>
            </a:r>
            <a:r>
              <a:rPr lang="en-US" sz="1200" dirty="0" err="1"/>
              <a:t>hnbeginning</a:t>
            </a:r>
            <a:r>
              <a:rPr lang="en-US" sz="1200" dirty="0"/>
              <a:t> that as a business analytics student, we  need to use historical data to extract fact based business insights. </a:t>
            </a:r>
          </a:p>
          <a:p>
            <a:pPr marL="0" indent="0">
              <a:buNone/>
            </a:pPr>
            <a:r>
              <a:rPr lang="en-US" sz="1200" dirty="0"/>
              <a:t>Because if you guess then what is  </a:t>
            </a:r>
            <a:r>
              <a:rPr lang="en-US" sz="1200" dirty="0" err="1"/>
              <a:t>dfference</a:t>
            </a:r>
            <a:r>
              <a:rPr lang="en-US" sz="1200" dirty="0"/>
              <a:t> between business analyst and just using intuition.. </a:t>
            </a:r>
          </a:p>
          <a:p>
            <a:pPr marL="0" indent="0">
              <a:buNone/>
            </a:pPr>
            <a:endParaRPr lang="en-US" sz="1200" dirty="0"/>
          </a:p>
          <a:p>
            <a:pPr marL="0" indent="0">
              <a:buNone/>
            </a:pPr>
            <a:r>
              <a:rPr lang="en-US" sz="1200" dirty="0"/>
              <a:t>So we need to support our answer with data. </a:t>
            </a:r>
          </a:p>
          <a:p>
            <a:pPr marL="0" indent="0">
              <a:buNone/>
            </a:pPr>
            <a:endParaRPr lang="en-US" sz="1200" dirty="0"/>
          </a:p>
          <a:p>
            <a:pPr marL="0" indent="0">
              <a:buNone/>
            </a:pPr>
            <a:r>
              <a:rPr lang="en-US" sz="1200" dirty="0" err="1"/>
              <a:t>Canwe</a:t>
            </a:r>
            <a:r>
              <a:rPr lang="en-US" sz="1200" dirty="0"/>
              <a:t> apply a a formula which uses such </a:t>
            </a:r>
            <a:r>
              <a:rPr lang="en-US" sz="1200" dirty="0" err="1"/>
              <a:t>vaiables</a:t>
            </a:r>
            <a:r>
              <a:rPr lang="en-US" sz="1200" dirty="0"/>
              <a:t> and gives out put as a number which could be the insurance charged. </a:t>
            </a:r>
          </a:p>
          <a:p>
            <a:pPr marL="0" indent="0">
              <a:buNone/>
            </a:pPr>
            <a:endParaRPr lang="en-US" sz="1200" dirty="0"/>
          </a:p>
          <a:p>
            <a:pPr marL="0" indent="0">
              <a:buNone/>
            </a:pPr>
            <a:r>
              <a:rPr lang="en-US" sz="1200" dirty="0"/>
              <a:t>Such a formula is called as model. </a:t>
            </a:r>
          </a:p>
          <a:p>
            <a:pPr marL="0" indent="0">
              <a:buNone/>
            </a:pPr>
            <a:endParaRPr lang="en-US" sz="1200" dirty="0"/>
          </a:p>
          <a:p>
            <a:pPr marL="0" indent="0">
              <a:buNone/>
            </a:pPr>
            <a:r>
              <a:rPr lang="en-US" sz="1200" dirty="0"/>
              <a:t>Model will try to generate output for a given unknown observations . That is called as prediction. </a:t>
            </a:r>
          </a:p>
          <a:p>
            <a:pPr marL="0" indent="0">
              <a:buNone/>
            </a:pPr>
            <a:r>
              <a:rPr lang="en-US" sz="1200" dirty="0"/>
              <a:t>You can say that model is alike a magic box which takes in </a:t>
            </a:r>
            <a:r>
              <a:rPr lang="en-US" sz="1200" dirty="0" err="1"/>
              <a:t>iinput</a:t>
            </a:r>
            <a:r>
              <a:rPr lang="en-US" sz="1200" dirty="0"/>
              <a:t> and gives insurance charge as output. </a:t>
            </a:r>
          </a:p>
          <a:p>
            <a:pPr marL="0" indent="0">
              <a:buNone/>
            </a:pPr>
            <a:r>
              <a:rPr lang="en-US" sz="1200" dirty="0"/>
              <a:t>A model is simplistic representation of reality. </a:t>
            </a:r>
          </a:p>
          <a:p>
            <a:pPr marL="0" indent="0">
              <a:buNone/>
            </a:pPr>
            <a:endParaRPr lang="en-US" sz="1200" dirty="0"/>
          </a:p>
          <a:p>
            <a:pPr marL="0" indent="0">
              <a:buNone/>
            </a:pPr>
            <a:r>
              <a:rPr lang="en-US" sz="1200" dirty="0"/>
              <a:t>Can the model correctly predict the insurance charge? </a:t>
            </a:r>
          </a:p>
          <a:p>
            <a:pPr marL="0" indent="0">
              <a:buNone/>
            </a:pPr>
            <a:r>
              <a:rPr lang="en-US" sz="1200" dirty="0"/>
              <a:t>How do you </a:t>
            </a:r>
            <a:r>
              <a:rPr lang="en-US" sz="1200" dirty="0" err="1"/>
              <a:t>determin</a:t>
            </a:r>
            <a:r>
              <a:rPr lang="en-US" sz="1200" dirty="0"/>
              <a:t> what is correct and what is not?</a:t>
            </a:r>
          </a:p>
          <a:p>
            <a:pPr marL="0" indent="0">
              <a:buNone/>
            </a:pPr>
            <a:r>
              <a:rPr lang="en-US" sz="1200" dirty="0"/>
              <a:t>We can verify the correctness based on ground truth. </a:t>
            </a:r>
          </a:p>
          <a:p>
            <a:pPr marL="0" indent="0">
              <a:buNone/>
            </a:pPr>
            <a:r>
              <a:rPr lang="en-US" sz="1200" dirty="0"/>
              <a:t>If our model correctly predicts based on the given </a:t>
            </a:r>
            <a:r>
              <a:rPr lang="en-US" sz="1200" dirty="0" err="1"/>
              <a:t>ainformation</a:t>
            </a:r>
            <a:r>
              <a:rPr lang="en-US" sz="1200" dirty="0"/>
              <a:t> for all the observations, then we say that our model is 100% perfect. </a:t>
            </a:r>
          </a:p>
          <a:p>
            <a:pPr marL="0" indent="0">
              <a:buNone/>
            </a:pPr>
            <a:endParaRPr lang="en-US" sz="1200" dirty="0"/>
          </a:p>
          <a:p>
            <a:pPr marL="0" indent="0">
              <a:buNone/>
            </a:pPr>
            <a:r>
              <a:rPr lang="en-US" sz="1200" dirty="0"/>
              <a:t>If our model correct </a:t>
            </a:r>
            <a:r>
              <a:rPr lang="en-US" sz="1200" dirty="0" err="1"/>
              <a:t>predits</a:t>
            </a: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r>
              <a:rPr lang="en-US" sz="1200" dirty="0"/>
              <a:t>Provides a foundation for diagnostic, predictive, and prescriptive analytics.</a:t>
            </a:r>
          </a:p>
          <a:p>
            <a:pPr marL="0" indent="0">
              <a:buNone/>
            </a:pPr>
            <a:r>
              <a:rPr lang="en-US" sz="1200" dirty="0"/>
              <a:t>Helps in monitoring performance and identifying trends.</a:t>
            </a:r>
          </a:p>
          <a:p>
            <a:pPr marL="0" indent="0">
              <a:buNone/>
            </a:pPr>
            <a:r>
              <a:rPr lang="en-US" sz="1200" dirty="0"/>
              <a:t>Supports evidence-based decision-making.</a:t>
            </a:r>
          </a:p>
          <a:p>
            <a:pPr marL="0" indent="0">
              <a:buNone/>
            </a:pPr>
            <a:endParaRPr lang="en-US" sz="1200" dirty="0"/>
          </a:p>
          <a:p>
            <a:pPr marL="0" indent="0">
              <a:buNone/>
            </a:pPr>
            <a:r>
              <a:rPr lang="en-US" sz="1200" b="1" dirty="0"/>
              <a:t>Methods:</a:t>
            </a:r>
          </a:p>
          <a:p>
            <a:r>
              <a:rPr lang="en-US" sz="1200" dirty="0"/>
              <a:t>Data Visualization</a:t>
            </a:r>
          </a:p>
          <a:p>
            <a:r>
              <a:rPr lang="en-US" sz="1200" dirty="0"/>
              <a:t>Data Summary</a:t>
            </a:r>
          </a:p>
          <a:p>
            <a:r>
              <a:rPr lang="en-US" sz="1200" dirty="0"/>
              <a:t>Data Wrangling</a:t>
            </a:r>
          </a:p>
          <a:p>
            <a:endParaRPr lang="en-US" sz="1200" dirty="0"/>
          </a:p>
          <a:p>
            <a:endParaRPr lang="en-US" dirty="0"/>
          </a:p>
        </p:txBody>
      </p:sp>
      <p:sp>
        <p:nvSpPr>
          <p:cNvPr id="4" name="Slide Number Placeholder 3">
            <a:extLst>
              <a:ext uri="{FF2B5EF4-FFF2-40B4-BE49-F238E27FC236}">
                <a16:creationId xmlns:a16="http://schemas.microsoft.com/office/drawing/2014/main" id="{941523A6-1381-400B-C268-BCC63D37E055}"/>
              </a:ext>
            </a:extLst>
          </p:cNvPr>
          <p:cNvSpPr>
            <a:spLocks noGrp="1"/>
          </p:cNvSpPr>
          <p:nvPr>
            <p:ph type="sldNum" sz="quarter" idx="5"/>
          </p:nvPr>
        </p:nvSpPr>
        <p:spPr/>
        <p:txBody>
          <a:bodyPr/>
          <a:lstStyle/>
          <a:p>
            <a:fld id="{D4122F88-E02F-BC4D-A9F5-88D9AFC8974F}" type="slidenum">
              <a:rPr lang="en-US" smtClean="0"/>
              <a:t>22</a:t>
            </a:fld>
            <a:endParaRPr lang="en-US"/>
          </a:p>
        </p:txBody>
      </p:sp>
    </p:spTree>
    <p:extLst>
      <p:ext uri="{BB962C8B-B14F-4D97-AF65-F5344CB8AC3E}">
        <p14:creationId xmlns:p14="http://schemas.microsoft.com/office/powerpoint/2010/main" val="234457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C4D0C-4309-4430-847B-8DA277AD27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750776-6F44-5BCE-C2EA-FD8AEDC39F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8003F9-53B9-9003-58F9-3D117D646DB3}"/>
              </a:ext>
            </a:extLst>
          </p:cNvPr>
          <p:cNvSpPr>
            <a:spLocks noGrp="1"/>
          </p:cNvSpPr>
          <p:nvPr>
            <p:ph type="body" idx="1"/>
          </p:nvPr>
        </p:nvSpPr>
        <p:spPr/>
        <p:txBody>
          <a:bodyPr/>
          <a:lstStyle/>
          <a:p>
            <a:r>
              <a:rPr lang="en-US" dirty="0"/>
              <a:t>Before we start the analysis, imagine if you are the insurance company and you have to set optimal insurance premium for the customer. </a:t>
            </a:r>
          </a:p>
          <a:p>
            <a:endParaRPr lang="en-US" dirty="0"/>
          </a:p>
          <a:p>
            <a:endParaRPr lang="en-US" dirty="0"/>
          </a:p>
          <a:p>
            <a:pPr marL="0" indent="0">
              <a:buNone/>
            </a:pPr>
            <a:r>
              <a:rPr lang="en-US" sz="1200" dirty="0"/>
              <a:t>How much should a insurance be for a new person who wants to join if he is of Age=40</a:t>
            </a:r>
          </a:p>
          <a:p>
            <a:pPr marL="0" indent="0">
              <a:buNone/>
            </a:pPr>
            <a:r>
              <a:rPr lang="en-US" sz="1200" dirty="0"/>
              <a:t>Gender=male, </a:t>
            </a:r>
          </a:p>
          <a:p>
            <a:pPr marL="0" indent="0">
              <a:buNone/>
            </a:pPr>
            <a:r>
              <a:rPr lang="en-US" sz="1200" dirty="0" err="1"/>
              <a:t>Bmi</a:t>
            </a:r>
            <a:r>
              <a:rPr lang="en-US" sz="1200" dirty="0"/>
              <a:t>=28-30,</a:t>
            </a:r>
          </a:p>
          <a:p>
            <a:pPr marL="0" indent="0">
              <a:buNone/>
            </a:pPr>
            <a:r>
              <a:rPr lang="en-US" sz="1200" dirty="0"/>
              <a:t>Some of you would say 300, some of you would say 450…</a:t>
            </a:r>
          </a:p>
          <a:p>
            <a:pPr marL="0" indent="0">
              <a:buNone/>
            </a:pPr>
            <a:endParaRPr lang="en-US" sz="1200" dirty="0"/>
          </a:p>
          <a:p>
            <a:pPr marL="0" indent="0">
              <a:buNone/>
            </a:pPr>
            <a:r>
              <a:rPr lang="en-US" sz="1200" dirty="0"/>
              <a:t>Some of you would just charge him the average. </a:t>
            </a:r>
          </a:p>
          <a:p>
            <a:pPr marL="0" indent="0">
              <a:buNone/>
            </a:pPr>
            <a:r>
              <a:rPr lang="en-US" sz="1200" dirty="0"/>
              <a:t>Some would even say that if we have this exact observation in the dataset, then we can just charge him that, which is one way to do it, but unfortunately, this observation is not there in the dataset.</a:t>
            </a:r>
          </a:p>
          <a:p>
            <a:pPr marL="0" indent="0">
              <a:buNone/>
            </a:pPr>
            <a:r>
              <a:rPr lang="en-US" sz="1200" dirty="0"/>
              <a:t>So how to proceed?</a:t>
            </a:r>
          </a:p>
          <a:p>
            <a:pPr marL="0" indent="0">
              <a:buNone/>
            </a:pPr>
            <a:endParaRPr lang="en-US" sz="1200" dirty="0"/>
          </a:p>
          <a:p>
            <a:pPr marL="0" indent="0">
              <a:buNone/>
            </a:pPr>
            <a:r>
              <a:rPr lang="en-US" sz="1200" dirty="0"/>
              <a:t>If we had any way to use all these variables to predict how much insurance premium should be charged, that would help us a </a:t>
            </a:r>
            <a:r>
              <a:rPr lang="en-US" sz="1200" dirty="0" err="1"/>
              <a:t>lt</a:t>
            </a: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r>
              <a:rPr lang="en-US" sz="1200" dirty="0"/>
              <a:t>So all of these is right or wrong , we don’t know.</a:t>
            </a:r>
          </a:p>
          <a:p>
            <a:pPr marL="0" indent="0">
              <a:buNone/>
            </a:pPr>
            <a:endParaRPr lang="en-US" sz="1200" dirty="0"/>
          </a:p>
          <a:p>
            <a:pPr marL="0" indent="0">
              <a:buNone/>
            </a:pPr>
            <a:r>
              <a:rPr lang="en-US" sz="1200" dirty="0"/>
              <a:t>How to see if we are doing it correctly, </a:t>
            </a:r>
            <a:r>
              <a:rPr lang="en-US" sz="1200" dirty="0" err="1"/>
              <a:t>wht</a:t>
            </a:r>
            <a:r>
              <a:rPr lang="en-US" sz="1200" dirty="0"/>
              <a:t> forms the basis of our decision.</a:t>
            </a:r>
          </a:p>
          <a:p>
            <a:pPr marL="0" indent="0">
              <a:buNone/>
            </a:pPr>
            <a:endParaRPr lang="en-US" sz="1200" dirty="0"/>
          </a:p>
          <a:p>
            <a:pPr marL="0" indent="0">
              <a:buNone/>
            </a:pPr>
            <a:r>
              <a:rPr lang="en-US" sz="1200" dirty="0"/>
              <a:t>Because I told you in the </a:t>
            </a:r>
            <a:r>
              <a:rPr lang="en-US" sz="1200" dirty="0" err="1"/>
              <a:t>hnbeginning</a:t>
            </a:r>
            <a:r>
              <a:rPr lang="en-US" sz="1200" dirty="0"/>
              <a:t> that as a business analytics student, we  need to use historical data to extract fact based business insights. </a:t>
            </a:r>
          </a:p>
          <a:p>
            <a:pPr marL="0" indent="0">
              <a:buNone/>
            </a:pPr>
            <a:r>
              <a:rPr lang="en-US" sz="1200" dirty="0"/>
              <a:t>Because if you guess then what is  </a:t>
            </a:r>
            <a:r>
              <a:rPr lang="en-US" sz="1200" dirty="0" err="1"/>
              <a:t>dfference</a:t>
            </a:r>
            <a:r>
              <a:rPr lang="en-US" sz="1200" dirty="0"/>
              <a:t> between business analyst and just using intuition.. </a:t>
            </a:r>
          </a:p>
          <a:p>
            <a:pPr marL="0" indent="0">
              <a:buNone/>
            </a:pPr>
            <a:endParaRPr lang="en-US" sz="1200" dirty="0"/>
          </a:p>
          <a:p>
            <a:pPr marL="0" indent="0">
              <a:buNone/>
            </a:pPr>
            <a:r>
              <a:rPr lang="en-US" sz="1200" dirty="0"/>
              <a:t>So we need to support our answer with data. </a:t>
            </a:r>
          </a:p>
          <a:p>
            <a:pPr marL="0" indent="0">
              <a:buNone/>
            </a:pPr>
            <a:endParaRPr lang="en-US" sz="1200" dirty="0"/>
          </a:p>
          <a:p>
            <a:pPr marL="0" indent="0">
              <a:buNone/>
            </a:pPr>
            <a:r>
              <a:rPr lang="en-US" sz="1200" dirty="0" err="1"/>
              <a:t>Canwe</a:t>
            </a:r>
            <a:r>
              <a:rPr lang="en-US" sz="1200" dirty="0"/>
              <a:t> apply a a formula which uses such </a:t>
            </a:r>
            <a:r>
              <a:rPr lang="en-US" sz="1200" dirty="0" err="1"/>
              <a:t>vaiables</a:t>
            </a:r>
            <a:r>
              <a:rPr lang="en-US" sz="1200" dirty="0"/>
              <a:t> and gives out put as a number which could be the insurance charged. </a:t>
            </a:r>
          </a:p>
          <a:p>
            <a:pPr marL="0" indent="0">
              <a:buNone/>
            </a:pPr>
            <a:endParaRPr lang="en-US" sz="1200" dirty="0"/>
          </a:p>
          <a:p>
            <a:pPr marL="0" indent="0">
              <a:buNone/>
            </a:pPr>
            <a:r>
              <a:rPr lang="en-US" sz="1200" dirty="0"/>
              <a:t>Such a formula is called as model. </a:t>
            </a:r>
          </a:p>
          <a:p>
            <a:pPr marL="0" indent="0">
              <a:buNone/>
            </a:pPr>
            <a:endParaRPr lang="en-US" sz="1200" dirty="0"/>
          </a:p>
          <a:p>
            <a:pPr marL="0" indent="0">
              <a:buNone/>
            </a:pPr>
            <a:r>
              <a:rPr lang="en-US" sz="1200" dirty="0"/>
              <a:t>Model will try to generate output for a given unknown observations . That is called as prediction. </a:t>
            </a:r>
          </a:p>
          <a:p>
            <a:pPr marL="0" indent="0">
              <a:buNone/>
            </a:pPr>
            <a:r>
              <a:rPr lang="en-US" sz="1200" dirty="0"/>
              <a:t>You can say that model is alike a magic box which takes in </a:t>
            </a:r>
            <a:r>
              <a:rPr lang="en-US" sz="1200" dirty="0" err="1"/>
              <a:t>iinput</a:t>
            </a:r>
            <a:r>
              <a:rPr lang="en-US" sz="1200" dirty="0"/>
              <a:t> and gives insurance charge as output. </a:t>
            </a:r>
          </a:p>
          <a:p>
            <a:pPr marL="0" indent="0">
              <a:buNone/>
            </a:pPr>
            <a:r>
              <a:rPr lang="en-US" sz="1200" dirty="0"/>
              <a:t>A model is simplistic representation of reality. </a:t>
            </a:r>
          </a:p>
          <a:p>
            <a:pPr marL="0" indent="0">
              <a:buNone/>
            </a:pPr>
            <a:endParaRPr lang="en-US" sz="1200" dirty="0"/>
          </a:p>
          <a:p>
            <a:pPr marL="0" indent="0">
              <a:buNone/>
            </a:pPr>
            <a:r>
              <a:rPr lang="en-US" sz="1200" dirty="0"/>
              <a:t>Can the model correctly predict the insurance charge? </a:t>
            </a:r>
          </a:p>
          <a:p>
            <a:pPr marL="0" indent="0">
              <a:buNone/>
            </a:pPr>
            <a:r>
              <a:rPr lang="en-US" sz="1200" dirty="0"/>
              <a:t>How do you </a:t>
            </a:r>
            <a:r>
              <a:rPr lang="en-US" sz="1200" dirty="0" err="1"/>
              <a:t>determin</a:t>
            </a:r>
            <a:r>
              <a:rPr lang="en-US" sz="1200" dirty="0"/>
              <a:t> what is correct and what is not?</a:t>
            </a:r>
          </a:p>
          <a:p>
            <a:pPr marL="0" indent="0">
              <a:buNone/>
            </a:pPr>
            <a:r>
              <a:rPr lang="en-US" sz="1200" dirty="0"/>
              <a:t>We can verify the correctness based on ground truth. </a:t>
            </a:r>
          </a:p>
          <a:p>
            <a:pPr marL="0" indent="0">
              <a:buNone/>
            </a:pPr>
            <a:r>
              <a:rPr lang="en-US" sz="1200" dirty="0"/>
              <a:t>If our model correctly predicts based on the given </a:t>
            </a:r>
            <a:r>
              <a:rPr lang="en-US" sz="1200" dirty="0" err="1"/>
              <a:t>ainformation</a:t>
            </a:r>
            <a:r>
              <a:rPr lang="en-US" sz="1200" dirty="0"/>
              <a:t> for all the observations, then we say that our model is 100% perfect. </a:t>
            </a:r>
          </a:p>
          <a:p>
            <a:pPr marL="0" indent="0">
              <a:buNone/>
            </a:pPr>
            <a:endParaRPr lang="en-US" sz="1200" dirty="0"/>
          </a:p>
          <a:p>
            <a:pPr marL="0" indent="0">
              <a:buNone/>
            </a:pPr>
            <a:r>
              <a:rPr lang="en-US" sz="1200" dirty="0"/>
              <a:t>If our model correct </a:t>
            </a:r>
            <a:r>
              <a:rPr lang="en-US" sz="1200" dirty="0" err="1"/>
              <a:t>predits</a:t>
            </a: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r>
              <a:rPr lang="en-US" sz="1200" dirty="0"/>
              <a:t>Provides a foundation for diagnostic, predictive, and prescriptive analytics.</a:t>
            </a:r>
          </a:p>
          <a:p>
            <a:pPr marL="0" indent="0">
              <a:buNone/>
            </a:pPr>
            <a:r>
              <a:rPr lang="en-US" sz="1200" dirty="0"/>
              <a:t>Helps in monitoring performance and identifying trends.</a:t>
            </a:r>
          </a:p>
          <a:p>
            <a:pPr marL="0" indent="0">
              <a:buNone/>
            </a:pPr>
            <a:r>
              <a:rPr lang="en-US" sz="1200" dirty="0"/>
              <a:t>Supports evidence-based decision-making.</a:t>
            </a:r>
          </a:p>
          <a:p>
            <a:pPr marL="0" indent="0">
              <a:buNone/>
            </a:pPr>
            <a:endParaRPr lang="en-US" sz="1200" dirty="0"/>
          </a:p>
          <a:p>
            <a:pPr marL="0" indent="0">
              <a:buNone/>
            </a:pPr>
            <a:r>
              <a:rPr lang="en-US" sz="1200" b="1" dirty="0"/>
              <a:t>Methods:</a:t>
            </a:r>
          </a:p>
          <a:p>
            <a:r>
              <a:rPr lang="en-US" sz="1200" dirty="0"/>
              <a:t>Data Visualization</a:t>
            </a:r>
          </a:p>
          <a:p>
            <a:r>
              <a:rPr lang="en-US" sz="1200" dirty="0"/>
              <a:t>Data Summary</a:t>
            </a:r>
          </a:p>
          <a:p>
            <a:r>
              <a:rPr lang="en-US" sz="1200" dirty="0"/>
              <a:t>Data Wrangling</a:t>
            </a:r>
          </a:p>
          <a:p>
            <a:endParaRPr lang="en-US" sz="1200" dirty="0"/>
          </a:p>
          <a:p>
            <a:endParaRPr lang="en-US" dirty="0"/>
          </a:p>
        </p:txBody>
      </p:sp>
      <p:sp>
        <p:nvSpPr>
          <p:cNvPr id="4" name="Slide Number Placeholder 3">
            <a:extLst>
              <a:ext uri="{FF2B5EF4-FFF2-40B4-BE49-F238E27FC236}">
                <a16:creationId xmlns:a16="http://schemas.microsoft.com/office/drawing/2014/main" id="{06D97D20-3214-89CF-D999-8CE218915A07}"/>
              </a:ext>
            </a:extLst>
          </p:cNvPr>
          <p:cNvSpPr>
            <a:spLocks noGrp="1"/>
          </p:cNvSpPr>
          <p:nvPr>
            <p:ph type="sldNum" sz="quarter" idx="5"/>
          </p:nvPr>
        </p:nvSpPr>
        <p:spPr/>
        <p:txBody>
          <a:bodyPr/>
          <a:lstStyle/>
          <a:p>
            <a:fld id="{D4122F88-E02F-BC4D-A9F5-88D9AFC8974F}" type="slidenum">
              <a:rPr lang="en-US" smtClean="0"/>
              <a:t>23</a:t>
            </a:fld>
            <a:endParaRPr lang="en-US"/>
          </a:p>
        </p:txBody>
      </p:sp>
    </p:spTree>
    <p:extLst>
      <p:ext uri="{BB962C8B-B14F-4D97-AF65-F5344CB8AC3E}">
        <p14:creationId xmlns:p14="http://schemas.microsoft.com/office/powerpoint/2010/main" val="92073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9C8F9-9C54-4E69-013B-9806089A04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0C1775-EB34-6A6D-3A7F-BBB5E63B20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686879-2EEB-2977-2FAD-72B64F28B049}"/>
              </a:ext>
            </a:extLst>
          </p:cNvPr>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Times New Roman" panose="02020603050405020304" pitchFamily="18" charset="0"/>
                <a:cs typeface="Times New Roman" panose="02020603050405020304" pitchFamily="18" charset="0"/>
              </a:rPr>
              <a:t>This process is not unique to business , It has been used in many other fields.</a:t>
            </a:r>
          </a:p>
          <a:p>
            <a:endParaRPr lang="en-US" dirty="0"/>
          </a:p>
          <a:p>
            <a:endParaRPr lang="en-US" dirty="0"/>
          </a:p>
          <a:p>
            <a:r>
              <a:rPr lang="en-US" dirty="0"/>
              <a:t>If we could predict the outcomes for unknown situations, we could tap potential markets and </a:t>
            </a:r>
            <a:r>
              <a:rPr lang="en-US" dirty="0" err="1"/>
              <a:t>inmprove</a:t>
            </a:r>
            <a:r>
              <a:rPr lang="en-US" dirty="0"/>
              <a:t> operation</a:t>
            </a:r>
          </a:p>
          <a:p>
            <a:r>
              <a:rPr lang="en-US" dirty="0"/>
              <a:t> </a:t>
            </a:r>
          </a:p>
          <a:p>
            <a:r>
              <a:rPr lang="en-US" dirty="0"/>
              <a:t>Preparing for an event that has not </a:t>
            </a:r>
            <a:r>
              <a:rPr lang="en-US" dirty="0" err="1"/>
              <a:t>happeed</a:t>
            </a:r>
            <a:r>
              <a:rPr lang="en-US" dirty="0"/>
              <a:t> can help us tap potential markets.</a:t>
            </a:r>
          </a:p>
          <a:p>
            <a:r>
              <a:rPr lang="en-US" dirty="0"/>
              <a:t>This is where predictive analytics helps us. </a:t>
            </a:r>
          </a:p>
          <a:p>
            <a:endParaRPr lang="en-US" dirty="0"/>
          </a:p>
          <a:p>
            <a:r>
              <a:rPr lang="en-US" dirty="0"/>
              <a:t>https://</a:t>
            </a:r>
            <a:r>
              <a:rPr lang="en-US" dirty="0" err="1"/>
              <a:t>online.hbs.edu</a:t>
            </a:r>
            <a:r>
              <a:rPr lang="en-US" dirty="0"/>
              <a:t>/blog/post/predictive-analytics</a:t>
            </a:r>
          </a:p>
          <a:p>
            <a:endParaRPr lang="en-US" dirty="0"/>
          </a:p>
          <a:p>
            <a:r>
              <a:rPr lang="en-US" dirty="0"/>
              <a:t>https://</a:t>
            </a:r>
            <a:r>
              <a:rPr lang="en-US" dirty="0" err="1"/>
              <a:t>www.retailbankerinternational.com</a:t>
            </a:r>
            <a:r>
              <a:rPr lang="en-US" dirty="0"/>
              <a:t>/news/cba-fraud-speeds-ai/?</a:t>
            </a:r>
            <a:r>
              <a:rPr lang="en-US" dirty="0" err="1"/>
              <a:t>cf</a:t>
            </a:r>
            <a:r>
              <a:rPr lang="en-US" dirty="0"/>
              <a:t>-view</a:t>
            </a:r>
          </a:p>
          <a:p>
            <a:endParaRPr lang="en-US" dirty="0"/>
          </a:p>
          <a:p>
            <a:r>
              <a:rPr lang="en-US" dirty="0" err="1"/>
              <a:t>Redue</a:t>
            </a:r>
            <a:r>
              <a:rPr lang="en-US" dirty="0"/>
              <a:t> the text content on the slide, because </a:t>
            </a:r>
            <a:r>
              <a:rPr lang="en-US" dirty="0" err="1"/>
              <a:t>studens</a:t>
            </a:r>
            <a:r>
              <a:rPr lang="en-US" dirty="0"/>
              <a:t> might read it and will not pay attention, </a:t>
            </a:r>
            <a:br>
              <a:rPr lang="en-US" dirty="0"/>
            </a:br>
            <a:r>
              <a:rPr lang="en-US" dirty="0"/>
              <a:t>Use slides as reminder to what you want to say</a:t>
            </a:r>
          </a:p>
        </p:txBody>
      </p:sp>
      <p:sp>
        <p:nvSpPr>
          <p:cNvPr id="4" name="Slide Number Placeholder 3">
            <a:extLst>
              <a:ext uri="{FF2B5EF4-FFF2-40B4-BE49-F238E27FC236}">
                <a16:creationId xmlns:a16="http://schemas.microsoft.com/office/drawing/2014/main" id="{4D839164-8977-0E96-FA3F-89DB0C1DA842}"/>
              </a:ext>
            </a:extLst>
          </p:cNvPr>
          <p:cNvSpPr>
            <a:spLocks noGrp="1"/>
          </p:cNvSpPr>
          <p:nvPr>
            <p:ph type="sldNum" sz="quarter" idx="5"/>
          </p:nvPr>
        </p:nvSpPr>
        <p:spPr/>
        <p:txBody>
          <a:bodyPr/>
          <a:lstStyle/>
          <a:p>
            <a:fld id="{D4122F88-E02F-BC4D-A9F5-88D9AFC8974F}" type="slidenum">
              <a:rPr lang="en-US" smtClean="0"/>
              <a:t>4</a:t>
            </a:fld>
            <a:endParaRPr lang="en-US"/>
          </a:p>
        </p:txBody>
      </p:sp>
    </p:spTree>
    <p:extLst>
      <p:ext uri="{BB962C8B-B14F-4D97-AF65-F5344CB8AC3E}">
        <p14:creationId xmlns:p14="http://schemas.microsoft.com/office/powerpoint/2010/main" val="3306056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F4382-20F2-8EB6-8CEB-F1686DA032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D2EEF6-E843-EFAF-AFD9-4FF08C2689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FFB7C3-7B63-9D99-2097-0E23BADEDE3E}"/>
              </a:ext>
            </a:extLst>
          </p:cNvPr>
          <p:cNvSpPr>
            <a:spLocks noGrp="1"/>
          </p:cNvSpPr>
          <p:nvPr>
            <p:ph type="body" idx="1"/>
          </p:nvPr>
        </p:nvSpPr>
        <p:spPr/>
        <p:txBody>
          <a:bodyPr/>
          <a:lstStyle/>
          <a:p>
            <a:r>
              <a:rPr lang="en-US" dirty="0"/>
              <a:t>Before we start the analysis, imagine if you are the insurance company and you have to set optimal insurance premium for the customer. </a:t>
            </a:r>
          </a:p>
          <a:p>
            <a:endParaRPr lang="en-US" dirty="0"/>
          </a:p>
          <a:p>
            <a:endParaRPr lang="en-US" dirty="0"/>
          </a:p>
          <a:p>
            <a:pPr marL="0" indent="0">
              <a:buNone/>
            </a:pPr>
            <a:r>
              <a:rPr lang="en-US" sz="1200" dirty="0"/>
              <a:t>How much should a insurance be for a new person who wants to join if he is of Age=40</a:t>
            </a:r>
          </a:p>
          <a:p>
            <a:pPr marL="0" indent="0">
              <a:buNone/>
            </a:pPr>
            <a:r>
              <a:rPr lang="en-US" sz="1200" dirty="0"/>
              <a:t>Gender=male, </a:t>
            </a:r>
          </a:p>
          <a:p>
            <a:pPr marL="0" indent="0">
              <a:buNone/>
            </a:pPr>
            <a:r>
              <a:rPr lang="en-US" sz="1200" dirty="0" err="1"/>
              <a:t>Bmi</a:t>
            </a:r>
            <a:r>
              <a:rPr lang="en-US" sz="1200" dirty="0"/>
              <a:t>=28-30,</a:t>
            </a:r>
          </a:p>
          <a:p>
            <a:pPr marL="0" indent="0">
              <a:buNone/>
            </a:pPr>
            <a:r>
              <a:rPr lang="en-US" sz="1200" dirty="0"/>
              <a:t>Some of you would say 300, some of you would say 450…</a:t>
            </a:r>
          </a:p>
          <a:p>
            <a:pPr marL="0" indent="0">
              <a:buNone/>
            </a:pPr>
            <a:endParaRPr lang="en-US" sz="1200" dirty="0"/>
          </a:p>
          <a:p>
            <a:pPr marL="0" indent="0">
              <a:buNone/>
            </a:pPr>
            <a:r>
              <a:rPr lang="en-US" sz="1200" dirty="0"/>
              <a:t>Some of you would just charge him the average. </a:t>
            </a:r>
          </a:p>
          <a:p>
            <a:pPr marL="0" indent="0">
              <a:buNone/>
            </a:pPr>
            <a:r>
              <a:rPr lang="en-US" sz="1200" dirty="0"/>
              <a:t>Some would even say that if we have this exact observation in the dataset, then we can just charge him that, which is one way to do it, but unfortunately, this observation is not there in the dataset.</a:t>
            </a:r>
          </a:p>
          <a:p>
            <a:pPr marL="0" indent="0">
              <a:buNone/>
            </a:pPr>
            <a:r>
              <a:rPr lang="en-US" sz="1200" dirty="0"/>
              <a:t>So how to proceed?</a:t>
            </a:r>
          </a:p>
          <a:p>
            <a:pPr marL="0" indent="0">
              <a:buNone/>
            </a:pPr>
            <a:endParaRPr lang="en-US" sz="1200" dirty="0"/>
          </a:p>
          <a:p>
            <a:pPr marL="0" indent="0">
              <a:buNone/>
            </a:pPr>
            <a:r>
              <a:rPr lang="en-US" sz="1200" dirty="0"/>
              <a:t>If we had any way to use all these variables to predict how much insurance premium should be charged, that would help us a </a:t>
            </a:r>
            <a:r>
              <a:rPr lang="en-US" sz="1200" dirty="0" err="1"/>
              <a:t>lt</a:t>
            </a: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r>
              <a:rPr lang="en-US" sz="1200" dirty="0"/>
              <a:t>So all of these is right or wrong , we don’t know.</a:t>
            </a:r>
          </a:p>
          <a:p>
            <a:pPr marL="0" indent="0">
              <a:buNone/>
            </a:pPr>
            <a:endParaRPr lang="en-US" sz="1200" dirty="0"/>
          </a:p>
          <a:p>
            <a:pPr marL="0" indent="0">
              <a:buNone/>
            </a:pPr>
            <a:r>
              <a:rPr lang="en-US" sz="1200" dirty="0"/>
              <a:t>How to see if we are doing it correctly, </a:t>
            </a:r>
            <a:r>
              <a:rPr lang="en-US" sz="1200" dirty="0" err="1"/>
              <a:t>wht</a:t>
            </a:r>
            <a:r>
              <a:rPr lang="en-US" sz="1200" dirty="0"/>
              <a:t> forms the basis of our decision.</a:t>
            </a:r>
          </a:p>
          <a:p>
            <a:pPr marL="0" indent="0">
              <a:buNone/>
            </a:pPr>
            <a:endParaRPr lang="en-US" sz="1200" dirty="0"/>
          </a:p>
          <a:p>
            <a:pPr marL="0" indent="0">
              <a:buNone/>
            </a:pPr>
            <a:r>
              <a:rPr lang="en-US" sz="1200" dirty="0"/>
              <a:t>Because I told you in the </a:t>
            </a:r>
            <a:r>
              <a:rPr lang="en-US" sz="1200" dirty="0" err="1"/>
              <a:t>hnbeginning</a:t>
            </a:r>
            <a:r>
              <a:rPr lang="en-US" sz="1200" dirty="0"/>
              <a:t> that as a business analytics student, we  need to use historical data to extract fact based business insights. </a:t>
            </a:r>
          </a:p>
          <a:p>
            <a:pPr marL="0" indent="0">
              <a:buNone/>
            </a:pPr>
            <a:r>
              <a:rPr lang="en-US" sz="1200" dirty="0"/>
              <a:t>Because if you guess then what is  </a:t>
            </a:r>
            <a:r>
              <a:rPr lang="en-US" sz="1200" dirty="0" err="1"/>
              <a:t>dfference</a:t>
            </a:r>
            <a:r>
              <a:rPr lang="en-US" sz="1200" dirty="0"/>
              <a:t> between business analyst and just using intuition.. </a:t>
            </a:r>
          </a:p>
          <a:p>
            <a:pPr marL="0" indent="0">
              <a:buNone/>
            </a:pPr>
            <a:endParaRPr lang="en-US" sz="1200" dirty="0"/>
          </a:p>
          <a:p>
            <a:pPr marL="0" indent="0">
              <a:buNone/>
            </a:pPr>
            <a:r>
              <a:rPr lang="en-US" sz="1200" dirty="0"/>
              <a:t>So we need to support our answer with data. </a:t>
            </a:r>
          </a:p>
          <a:p>
            <a:pPr marL="0" indent="0">
              <a:buNone/>
            </a:pPr>
            <a:endParaRPr lang="en-US" sz="1200" dirty="0"/>
          </a:p>
          <a:p>
            <a:pPr marL="0" indent="0">
              <a:buNone/>
            </a:pPr>
            <a:r>
              <a:rPr lang="en-US" sz="1200" dirty="0" err="1"/>
              <a:t>Canwe</a:t>
            </a:r>
            <a:r>
              <a:rPr lang="en-US" sz="1200" dirty="0"/>
              <a:t> apply a a formula which uses such </a:t>
            </a:r>
            <a:r>
              <a:rPr lang="en-US" sz="1200" dirty="0" err="1"/>
              <a:t>vaiables</a:t>
            </a:r>
            <a:r>
              <a:rPr lang="en-US" sz="1200" dirty="0"/>
              <a:t> and gives out put as a number which could be the insurance charged. </a:t>
            </a:r>
          </a:p>
          <a:p>
            <a:pPr marL="0" indent="0">
              <a:buNone/>
            </a:pPr>
            <a:endParaRPr lang="en-US" sz="1200" dirty="0"/>
          </a:p>
          <a:p>
            <a:pPr marL="0" indent="0">
              <a:buNone/>
            </a:pPr>
            <a:r>
              <a:rPr lang="en-US" sz="1200" dirty="0"/>
              <a:t>Such a formula is called as model. </a:t>
            </a:r>
          </a:p>
          <a:p>
            <a:pPr marL="0" indent="0">
              <a:buNone/>
            </a:pPr>
            <a:endParaRPr lang="en-US" sz="1200" dirty="0"/>
          </a:p>
          <a:p>
            <a:pPr marL="0" indent="0">
              <a:buNone/>
            </a:pPr>
            <a:r>
              <a:rPr lang="en-US" sz="1200" dirty="0"/>
              <a:t>Model will try to generate output for a given unknown observations . That is called as prediction. </a:t>
            </a:r>
          </a:p>
          <a:p>
            <a:pPr marL="0" indent="0">
              <a:buNone/>
            </a:pPr>
            <a:r>
              <a:rPr lang="en-US" sz="1200" dirty="0"/>
              <a:t>You can say that model is alike a magic box which takes in </a:t>
            </a:r>
            <a:r>
              <a:rPr lang="en-US" sz="1200" dirty="0" err="1"/>
              <a:t>iinput</a:t>
            </a:r>
            <a:r>
              <a:rPr lang="en-US" sz="1200" dirty="0"/>
              <a:t> and gives insurance charge as output. </a:t>
            </a:r>
          </a:p>
          <a:p>
            <a:pPr marL="0" indent="0">
              <a:buNone/>
            </a:pPr>
            <a:r>
              <a:rPr lang="en-US" sz="1200" dirty="0"/>
              <a:t>A model is simplistic representation of reality. </a:t>
            </a:r>
          </a:p>
          <a:p>
            <a:pPr marL="0" indent="0">
              <a:buNone/>
            </a:pPr>
            <a:endParaRPr lang="en-US" sz="1200" dirty="0"/>
          </a:p>
          <a:p>
            <a:pPr marL="0" indent="0">
              <a:buNone/>
            </a:pPr>
            <a:r>
              <a:rPr lang="en-US" sz="1200" dirty="0"/>
              <a:t>Can the model correctly predict the insurance charge? </a:t>
            </a:r>
          </a:p>
          <a:p>
            <a:pPr marL="0" indent="0">
              <a:buNone/>
            </a:pPr>
            <a:r>
              <a:rPr lang="en-US" sz="1200" dirty="0"/>
              <a:t>How do you </a:t>
            </a:r>
            <a:r>
              <a:rPr lang="en-US" sz="1200" dirty="0" err="1"/>
              <a:t>determin</a:t>
            </a:r>
            <a:r>
              <a:rPr lang="en-US" sz="1200" dirty="0"/>
              <a:t> what is correct and what is not?</a:t>
            </a:r>
          </a:p>
          <a:p>
            <a:pPr marL="0" indent="0">
              <a:buNone/>
            </a:pPr>
            <a:r>
              <a:rPr lang="en-US" sz="1200" dirty="0"/>
              <a:t>We can verify the correctness based on ground truth. </a:t>
            </a:r>
          </a:p>
          <a:p>
            <a:pPr marL="0" indent="0">
              <a:buNone/>
            </a:pPr>
            <a:r>
              <a:rPr lang="en-US" sz="1200" dirty="0"/>
              <a:t>If our model correctly predicts based on the given </a:t>
            </a:r>
            <a:r>
              <a:rPr lang="en-US" sz="1200" dirty="0" err="1"/>
              <a:t>ainformation</a:t>
            </a:r>
            <a:r>
              <a:rPr lang="en-US" sz="1200" dirty="0"/>
              <a:t> for all the observations, then we say that our model is 100% perfect. </a:t>
            </a:r>
          </a:p>
          <a:p>
            <a:pPr marL="0" indent="0">
              <a:buNone/>
            </a:pPr>
            <a:endParaRPr lang="en-US" sz="1200" dirty="0"/>
          </a:p>
          <a:p>
            <a:pPr marL="0" indent="0">
              <a:buNone/>
            </a:pPr>
            <a:r>
              <a:rPr lang="en-US" sz="1200" dirty="0"/>
              <a:t>If our model correct </a:t>
            </a:r>
            <a:r>
              <a:rPr lang="en-US" sz="1200" dirty="0" err="1"/>
              <a:t>predits</a:t>
            </a: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r>
              <a:rPr lang="en-US" sz="1200" dirty="0"/>
              <a:t>Provides a foundation for diagnostic, predictive, and prescriptive analytics.</a:t>
            </a:r>
          </a:p>
          <a:p>
            <a:pPr marL="0" indent="0">
              <a:buNone/>
            </a:pPr>
            <a:r>
              <a:rPr lang="en-US" sz="1200" dirty="0"/>
              <a:t>Helps in monitoring performance and identifying trends.</a:t>
            </a:r>
          </a:p>
          <a:p>
            <a:pPr marL="0" indent="0">
              <a:buNone/>
            </a:pPr>
            <a:r>
              <a:rPr lang="en-US" sz="1200" dirty="0"/>
              <a:t>Supports evidence-based decision-making.</a:t>
            </a:r>
          </a:p>
          <a:p>
            <a:pPr marL="0" indent="0">
              <a:buNone/>
            </a:pPr>
            <a:endParaRPr lang="en-US" sz="1200" dirty="0"/>
          </a:p>
          <a:p>
            <a:pPr marL="0" indent="0">
              <a:buNone/>
            </a:pPr>
            <a:r>
              <a:rPr lang="en-US" sz="1200" b="1" dirty="0"/>
              <a:t>Methods:</a:t>
            </a:r>
          </a:p>
          <a:p>
            <a:r>
              <a:rPr lang="en-US" sz="1200" dirty="0"/>
              <a:t>Data Visualization</a:t>
            </a:r>
          </a:p>
          <a:p>
            <a:r>
              <a:rPr lang="en-US" sz="1200" dirty="0"/>
              <a:t>Data Summary</a:t>
            </a:r>
          </a:p>
          <a:p>
            <a:r>
              <a:rPr lang="en-US" sz="1200" dirty="0"/>
              <a:t>Data Wrangling</a:t>
            </a:r>
          </a:p>
          <a:p>
            <a:endParaRPr lang="en-US" sz="1200" dirty="0"/>
          </a:p>
          <a:p>
            <a:endParaRPr lang="en-US" dirty="0"/>
          </a:p>
        </p:txBody>
      </p:sp>
      <p:sp>
        <p:nvSpPr>
          <p:cNvPr id="4" name="Slide Number Placeholder 3">
            <a:extLst>
              <a:ext uri="{FF2B5EF4-FFF2-40B4-BE49-F238E27FC236}">
                <a16:creationId xmlns:a16="http://schemas.microsoft.com/office/drawing/2014/main" id="{096A02C9-2524-FCA9-1357-64B9933A4D13}"/>
              </a:ext>
            </a:extLst>
          </p:cNvPr>
          <p:cNvSpPr>
            <a:spLocks noGrp="1"/>
          </p:cNvSpPr>
          <p:nvPr>
            <p:ph type="sldNum" sz="quarter" idx="5"/>
          </p:nvPr>
        </p:nvSpPr>
        <p:spPr/>
        <p:txBody>
          <a:bodyPr/>
          <a:lstStyle/>
          <a:p>
            <a:fld id="{D4122F88-E02F-BC4D-A9F5-88D9AFC8974F}" type="slidenum">
              <a:rPr lang="en-US" smtClean="0"/>
              <a:t>24</a:t>
            </a:fld>
            <a:endParaRPr lang="en-US"/>
          </a:p>
        </p:txBody>
      </p:sp>
    </p:spTree>
    <p:extLst>
      <p:ext uri="{BB962C8B-B14F-4D97-AF65-F5344CB8AC3E}">
        <p14:creationId xmlns:p14="http://schemas.microsoft.com/office/powerpoint/2010/main" val="3653040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B3D26-4E49-D0E5-7631-51A892B78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8CF898-98A7-8A87-6465-F421B62F4E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30FFBF-2219-4395-349D-7A6DD0E72BF0}"/>
              </a:ext>
            </a:extLst>
          </p:cNvPr>
          <p:cNvSpPr>
            <a:spLocks noGrp="1"/>
          </p:cNvSpPr>
          <p:nvPr>
            <p:ph type="body" idx="1"/>
          </p:nvPr>
        </p:nvSpPr>
        <p:spPr/>
        <p:txBody>
          <a:bodyPr/>
          <a:lstStyle/>
          <a:p>
            <a:r>
              <a:rPr lang="en-US" dirty="0"/>
              <a:t>If we could predict the outcomes for unknown situations, we could tap potential markets and </a:t>
            </a:r>
            <a:r>
              <a:rPr lang="en-US" dirty="0" err="1"/>
              <a:t>inmprove</a:t>
            </a:r>
            <a:r>
              <a:rPr lang="en-US" dirty="0"/>
              <a:t> operation</a:t>
            </a:r>
          </a:p>
          <a:p>
            <a:r>
              <a:rPr lang="en-US" dirty="0"/>
              <a:t> </a:t>
            </a:r>
          </a:p>
          <a:p>
            <a:r>
              <a:rPr lang="en-US" dirty="0"/>
              <a:t>Preparing for an event that has not </a:t>
            </a:r>
            <a:r>
              <a:rPr lang="en-US" dirty="0" err="1"/>
              <a:t>happeed</a:t>
            </a:r>
            <a:r>
              <a:rPr lang="en-US" dirty="0"/>
              <a:t> can help us tap potential markets.</a:t>
            </a:r>
          </a:p>
          <a:p>
            <a:r>
              <a:rPr lang="en-US" dirty="0"/>
              <a:t>This is where predictive analytics helps us. </a:t>
            </a:r>
          </a:p>
          <a:p>
            <a:endParaRPr lang="en-US" dirty="0"/>
          </a:p>
          <a:p>
            <a:r>
              <a:rPr lang="en-US" dirty="0"/>
              <a:t>https://</a:t>
            </a:r>
            <a:r>
              <a:rPr lang="en-US" dirty="0" err="1"/>
              <a:t>online.hbs.edu</a:t>
            </a:r>
            <a:r>
              <a:rPr lang="en-US" dirty="0"/>
              <a:t>/blog/post/predictive-analytics</a:t>
            </a:r>
          </a:p>
          <a:p>
            <a:endParaRPr lang="en-US" dirty="0"/>
          </a:p>
          <a:p>
            <a:r>
              <a:rPr lang="en-US" dirty="0"/>
              <a:t>https://</a:t>
            </a:r>
            <a:r>
              <a:rPr lang="en-US" dirty="0" err="1"/>
              <a:t>www.retailbankerinternational.com</a:t>
            </a:r>
            <a:r>
              <a:rPr lang="en-US" dirty="0"/>
              <a:t>/news/cba-fraud-speeds-ai/?</a:t>
            </a:r>
            <a:r>
              <a:rPr lang="en-US" dirty="0" err="1"/>
              <a:t>cf</a:t>
            </a:r>
            <a:r>
              <a:rPr lang="en-US" dirty="0"/>
              <a:t>-view</a:t>
            </a:r>
          </a:p>
          <a:p>
            <a:endParaRPr lang="en-US" dirty="0"/>
          </a:p>
          <a:p>
            <a:r>
              <a:rPr lang="en-US" dirty="0"/>
              <a:t>Start with these  examples, </a:t>
            </a:r>
          </a:p>
          <a:p>
            <a:r>
              <a:rPr lang="en-US" dirty="0"/>
              <a:t>And that is why company use predictive analytics</a:t>
            </a:r>
          </a:p>
        </p:txBody>
      </p:sp>
      <p:sp>
        <p:nvSpPr>
          <p:cNvPr id="4" name="Slide Number Placeholder 3">
            <a:extLst>
              <a:ext uri="{FF2B5EF4-FFF2-40B4-BE49-F238E27FC236}">
                <a16:creationId xmlns:a16="http://schemas.microsoft.com/office/drawing/2014/main" id="{B21B53C1-EA6A-6E0C-128A-8CBE536DFCE6}"/>
              </a:ext>
            </a:extLst>
          </p:cNvPr>
          <p:cNvSpPr>
            <a:spLocks noGrp="1"/>
          </p:cNvSpPr>
          <p:nvPr>
            <p:ph type="sldNum" sz="quarter" idx="5"/>
          </p:nvPr>
        </p:nvSpPr>
        <p:spPr/>
        <p:txBody>
          <a:bodyPr/>
          <a:lstStyle/>
          <a:p>
            <a:fld id="{D4122F88-E02F-BC4D-A9F5-88D9AFC8974F}" type="slidenum">
              <a:rPr lang="en-US" smtClean="0"/>
              <a:t>25</a:t>
            </a:fld>
            <a:endParaRPr lang="en-US"/>
          </a:p>
        </p:txBody>
      </p:sp>
    </p:spTree>
    <p:extLst>
      <p:ext uri="{BB962C8B-B14F-4D97-AF65-F5344CB8AC3E}">
        <p14:creationId xmlns:p14="http://schemas.microsoft.com/office/powerpoint/2010/main" val="3102492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4B60F-4C28-E3C4-6891-8B92E310CE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FD3DCC-FB61-3020-B73B-B99B5C5580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F9758E-9CE2-C9F6-E19C-2251AB5FC6F8}"/>
              </a:ext>
            </a:extLst>
          </p:cNvPr>
          <p:cNvSpPr>
            <a:spLocks noGrp="1"/>
          </p:cNvSpPr>
          <p:nvPr>
            <p:ph type="body" idx="1"/>
          </p:nvPr>
        </p:nvSpPr>
        <p:spPr/>
        <p:txBody>
          <a:bodyPr/>
          <a:lstStyle/>
          <a:p>
            <a:r>
              <a:rPr lang="en-US" dirty="0"/>
              <a:t>If we could predict the outcomes for unknown situations, we could tap potential markets and </a:t>
            </a:r>
            <a:r>
              <a:rPr lang="en-US" dirty="0" err="1"/>
              <a:t>inmprove</a:t>
            </a:r>
            <a:r>
              <a:rPr lang="en-US" dirty="0"/>
              <a:t> operation</a:t>
            </a:r>
          </a:p>
          <a:p>
            <a:r>
              <a:rPr lang="en-US" dirty="0"/>
              <a:t> </a:t>
            </a:r>
          </a:p>
          <a:p>
            <a:r>
              <a:rPr lang="en-US" dirty="0"/>
              <a:t>Preparing for an event that has not </a:t>
            </a:r>
            <a:r>
              <a:rPr lang="en-US" dirty="0" err="1"/>
              <a:t>happeed</a:t>
            </a:r>
            <a:r>
              <a:rPr lang="en-US" dirty="0"/>
              <a:t> can help us tap potential markets.</a:t>
            </a:r>
          </a:p>
          <a:p>
            <a:r>
              <a:rPr lang="en-US" dirty="0"/>
              <a:t>This is where predictive analytics helps us. </a:t>
            </a:r>
          </a:p>
          <a:p>
            <a:endParaRPr lang="en-US" dirty="0"/>
          </a:p>
          <a:p>
            <a:r>
              <a:rPr lang="en-US" dirty="0"/>
              <a:t>https://</a:t>
            </a:r>
            <a:r>
              <a:rPr lang="en-US" dirty="0" err="1"/>
              <a:t>online.hbs.edu</a:t>
            </a:r>
            <a:r>
              <a:rPr lang="en-US" dirty="0"/>
              <a:t>/blog/post/predictive-analytics</a:t>
            </a:r>
          </a:p>
          <a:p>
            <a:endParaRPr lang="en-US" dirty="0"/>
          </a:p>
          <a:p>
            <a:r>
              <a:rPr lang="en-US" dirty="0"/>
              <a:t>https://</a:t>
            </a:r>
            <a:r>
              <a:rPr lang="en-US" dirty="0" err="1"/>
              <a:t>www.retailbankerinternational.com</a:t>
            </a:r>
            <a:r>
              <a:rPr lang="en-US" dirty="0"/>
              <a:t>/news/cba-fraud-speeds-ai/?</a:t>
            </a:r>
            <a:r>
              <a:rPr lang="en-US" dirty="0" err="1"/>
              <a:t>cf</a:t>
            </a:r>
            <a:r>
              <a:rPr lang="en-US" dirty="0"/>
              <a:t>-view</a:t>
            </a:r>
          </a:p>
        </p:txBody>
      </p:sp>
      <p:sp>
        <p:nvSpPr>
          <p:cNvPr id="4" name="Slide Number Placeholder 3">
            <a:extLst>
              <a:ext uri="{FF2B5EF4-FFF2-40B4-BE49-F238E27FC236}">
                <a16:creationId xmlns:a16="http://schemas.microsoft.com/office/drawing/2014/main" id="{708ECAA1-7CE6-6F1B-5AD3-619E0A235057}"/>
              </a:ext>
            </a:extLst>
          </p:cNvPr>
          <p:cNvSpPr>
            <a:spLocks noGrp="1"/>
          </p:cNvSpPr>
          <p:nvPr>
            <p:ph type="sldNum" sz="quarter" idx="5"/>
          </p:nvPr>
        </p:nvSpPr>
        <p:spPr/>
        <p:txBody>
          <a:bodyPr/>
          <a:lstStyle/>
          <a:p>
            <a:fld id="{D4122F88-E02F-BC4D-A9F5-88D9AFC8974F}" type="slidenum">
              <a:rPr lang="en-US" smtClean="0"/>
              <a:t>27</a:t>
            </a:fld>
            <a:endParaRPr lang="en-US"/>
          </a:p>
        </p:txBody>
      </p:sp>
    </p:spTree>
    <p:extLst>
      <p:ext uri="{BB962C8B-B14F-4D97-AF65-F5344CB8AC3E}">
        <p14:creationId xmlns:p14="http://schemas.microsoft.com/office/powerpoint/2010/main" val="4030417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057DA-1A7F-728F-DB0A-FDB64F5E0B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4ABEEE-7352-CE8F-837B-8C3A97ADE0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ACC66E-E254-5D6B-C021-3B889B2D41FB}"/>
              </a:ext>
            </a:extLst>
          </p:cNvPr>
          <p:cNvSpPr>
            <a:spLocks noGrp="1"/>
          </p:cNvSpPr>
          <p:nvPr>
            <p:ph type="body" idx="1"/>
          </p:nvPr>
        </p:nvSpPr>
        <p:spPr/>
        <p:txBody>
          <a:bodyPr/>
          <a:lstStyle/>
          <a:p>
            <a:r>
              <a:rPr lang="en-US" dirty="0"/>
              <a:t>If we could predict the outcomes for unknown situations, we could tap potential markets and </a:t>
            </a:r>
            <a:r>
              <a:rPr lang="en-US" dirty="0" err="1"/>
              <a:t>inmprove</a:t>
            </a:r>
            <a:r>
              <a:rPr lang="en-US" dirty="0"/>
              <a:t> operation</a:t>
            </a:r>
          </a:p>
          <a:p>
            <a:r>
              <a:rPr lang="en-US" dirty="0"/>
              <a:t> </a:t>
            </a:r>
          </a:p>
          <a:p>
            <a:r>
              <a:rPr lang="en-US" dirty="0"/>
              <a:t>Preparing for an event that has not </a:t>
            </a:r>
            <a:r>
              <a:rPr lang="en-US" dirty="0" err="1"/>
              <a:t>happeed</a:t>
            </a:r>
            <a:r>
              <a:rPr lang="en-US" dirty="0"/>
              <a:t> can help us tap potential markets.</a:t>
            </a:r>
          </a:p>
          <a:p>
            <a:r>
              <a:rPr lang="en-US" dirty="0"/>
              <a:t>This is where predictive analytics helps us. </a:t>
            </a:r>
          </a:p>
          <a:p>
            <a:endParaRPr lang="en-US" dirty="0"/>
          </a:p>
          <a:p>
            <a:r>
              <a:rPr lang="en-US" dirty="0"/>
              <a:t>https://</a:t>
            </a:r>
            <a:r>
              <a:rPr lang="en-US" dirty="0" err="1"/>
              <a:t>online.hbs.edu</a:t>
            </a:r>
            <a:r>
              <a:rPr lang="en-US" dirty="0"/>
              <a:t>/blog/post/predictive-analytics</a:t>
            </a:r>
          </a:p>
          <a:p>
            <a:endParaRPr lang="en-US" dirty="0"/>
          </a:p>
          <a:p>
            <a:r>
              <a:rPr lang="en-US" dirty="0"/>
              <a:t>https://</a:t>
            </a:r>
            <a:r>
              <a:rPr lang="en-US" dirty="0" err="1"/>
              <a:t>www.retailbankerinternational.com</a:t>
            </a:r>
            <a:r>
              <a:rPr lang="en-US" dirty="0"/>
              <a:t>/news/cba-fraud-speeds-ai/?</a:t>
            </a:r>
            <a:r>
              <a:rPr lang="en-US" dirty="0" err="1"/>
              <a:t>cf</a:t>
            </a:r>
            <a:r>
              <a:rPr lang="en-US" dirty="0"/>
              <a:t>-view</a:t>
            </a:r>
          </a:p>
          <a:p>
            <a:endParaRPr lang="en-US" dirty="0"/>
          </a:p>
          <a:p>
            <a:r>
              <a:rPr lang="en-US" dirty="0"/>
              <a:t>Start with these  examples, </a:t>
            </a:r>
          </a:p>
          <a:p>
            <a:r>
              <a:rPr lang="en-US" dirty="0"/>
              <a:t>And that is why company use predictive analytics</a:t>
            </a:r>
          </a:p>
        </p:txBody>
      </p:sp>
      <p:sp>
        <p:nvSpPr>
          <p:cNvPr id="4" name="Slide Number Placeholder 3">
            <a:extLst>
              <a:ext uri="{FF2B5EF4-FFF2-40B4-BE49-F238E27FC236}">
                <a16:creationId xmlns:a16="http://schemas.microsoft.com/office/drawing/2014/main" id="{85E853B7-3C8B-1376-F370-39C787130B0A}"/>
              </a:ext>
            </a:extLst>
          </p:cNvPr>
          <p:cNvSpPr>
            <a:spLocks noGrp="1"/>
          </p:cNvSpPr>
          <p:nvPr>
            <p:ph type="sldNum" sz="quarter" idx="5"/>
          </p:nvPr>
        </p:nvSpPr>
        <p:spPr/>
        <p:txBody>
          <a:bodyPr/>
          <a:lstStyle/>
          <a:p>
            <a:fld id="{D4122F88-E02F-BC4D-A9F5-88D9AFC8974F}" type="slidenum">
              <a:rPr lang="en-US" smtClean="0"/>
              <a:t>28</a:t>
            </a:fld>
            <a:endParaRPr lang="en-US"/>
          </a:p>
        </p:txBody>
      </p:sp>
    </p:spTree>
    <p:extLst>
      <p:ext uri="{BB962C8B-B14F-4D97-AF65-F5344CB8AC3E}">
        <p14:creationId xmlns:p14="http://schemas.microsoft.com/office/powerpoint/2010/main" val="3764457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81323-B51A-B0CE-D23A-8BEC5D7A17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456927-84DA-5930-A17A-76CF0C3BBB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DC0DD2-6215-68C2-AC2F-5ECC2FCBB64C}"/>
              </a:ext>
            </a:extLst>
          </p:cNvPr>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Times New Roman" panose="02020603050405020304" pitchFamily="18" charset="0"/>
                <a:cs typeface="Times New Roman" panose="02020603050405020304" pitchFamily="18" charset="0"/>
              </a:rPr>
              <a:t>This process is not unique to business , It has been used in many other fields.</a:t>
            </a:r>
          </a:p>
          <a:p>
            <a:endParaRPr lang="en-US" dirty="0"/>
          </a:p>
          <a:p>
            <a:endParaRPr lang="en-US" dirty="0"/>
          </a:p>
          <a:p>
            <a:r>
              <a:rPr lang="en-US" dirty="0"/>
              <a:t>If we could predict the outcomes for unknown situations, we could tap potential markets and </a:t>
            </a:r>
            <a:r>
              <a:rPr lang="en-US" dirty="0" err="1"/>
              <a:t>inmprove</a:t>
            </a:r>
            <a:r>
              <a:rPr lang="en-US" dirty="0"/>
              <a:t> operation</a:t>
            </a:r>
          </a:p>
          <a:p>
            <a:r>
              <a:rPr lang="en-US" dirty="0"/>
              <a:t> </a:t>
            </a:r>
          </a:p>
          <a:p>
            <a:r>
              <a:rPr lang="en-US" dirty="0"/>
              <a:t>Preparing for an event that has not </a:t>
            </a:r>
            <a:r>
              <a:rPr lang="en-US" dirty="0" err="1"/>
              <a:t>happeed</a:t>
            </a:r>
            <a:r>
              <a:rPr lang="en-US" dirty="0"/>
              <a:t> can help us tap potential markets.</a:t>
            </a:r>
          </a:p>
          <a:p>
            <a:r>
              <a:rPr lang="en-US" dirty="0"/>
              <a:t>This is where predictive analytics helps us. </a:t>
            </a:r>
          </a:p>
          <a:p>
            <a:endParaRPr lang="en-US" dirty="0"/>
          </a:p>
          <a:p>
            <a:r>
              <a:rPr lang="en-US" dirty="0"/>
              <a:t>https://</a:t>
            </a:r>
            <a:r>
              <a:rPr lang="en-US" dirty="0" err="1"/>
              <a:t>online.hbs.edu</a:t>
            </a:r>
            <a:r>
              <a:rPr lang="en-US" dirty="0"/>
              <a:t>/blog/post/predictive-analytics</a:t>
            </a:r>
          </a:p>
          <a:p>
            <a:endParaRPr lang="en-US" dirty="0"/>
          </a:p>
          <a:p>
            <a:r>
              <a:rPr lang="en-US" dirty="0"/>
              <a:t>https://</a:t>
            </a:r>
            <a:r>
              <a:rPr lang="en-US" dirty="0" err="1"/>
              <a:t>www.retailbankerinternational.com</a:t>
            </a:r>
            <a:r>
              <a:rPr lang="en-US" dirty="0"/>
              <a:t>/news/cba-fraud-speeds-ai/?</a:t>
            </a:r>
            <a:r>
              <a:rPr lang="en-US" dirty="0" err="1"/>
              <a:t>cf</a:t>
            </a:r>
            <a:r>
              <a:rPr lang="en-US" dirty="0"/>
              <a:t>-view</a:t>
            </a:r>
          </a:p>
          <a:p>
            <a:endParaRPr lang="en-US" dirty="0"/>
          </a:p>
          <a:p>
            <a:r>
              <a:rPr lang="en-US" dirty="0" err="1"/>
              <a:t>Redue</a:t>
            </a:r>
            <a:r>
              <a:rPr lang="en-US" dirty="0"/>
              <a:t> the text content on the slide, because </a:t>
            </a:r>
            <a:r>
              <a:rPr lang="en-US" dirty="0" err="1"/>
              <a:t>studens</a:t>
            </a:r>
            <a:r>
              <a:rPr lang="en-US" dirty="0"/>
              <a:t> might read it and will not pay attention, </a:t>
            </a:r>
            <a:br>
              <a:rPr lang="en-US" dirty="0"/>
            </a:br>
            <a:r>
              <a:rPr lang="en-US" dirty="0"/>
              <a:t>Use slides as reminder to what you want to say</a:t>
            </a:r>
          </a:p>
        </p:txBody>
      </p:sp>
      <p:sp>
        <p:nvSpPr>
          <p:cNvPr id="4" name="Slide Number Placeholder 3">
            <a:extLst>
              <a:ext uri="{FF2B5EF4-FFF2-40B4-BE49-F238E27FC236}">
                <a16:creationId xmlns:a16="http://schemas.microsoft.com/office/drawing/2014/main" id="{665EFF1F-B249-9501-BE15-F223FFB43BD2}"/>
              </a:ext>
            </a:extLst>
          </p:cNvPr>
          <p:cNvSpPr>
            <a:spLocks noGrp="1"/>
          </p:cNvSpPr>
          <p:nvPr>
            <p:ph type="sldNum" sz="quarter" idx="5"/>
          </p:nvPr>
        </p:nvSpPr>
        <p:spPr/>
        <p:txBody>
          <a:bodyPr/>
          <a:lstStyle/>
          <a:p>
            <a:fld id="{D4122F88-E02F-BC4D-A9F5-88D9AFC8974F}" type="slidenum">
              <a:rPr lang="en-US" smtClean="0"/>
              <a:t>5</a:t>
            </a:fld>
            <a:endParaRPr lang="en-US"/>
          </a:p>
        </p:txBody>
      </p:sp>
    </p:spTree>
    <p:extLst>
      <p:ext uri="{BB962C8B-B14F-4D97-AF65-F5344CB8AC3E}">
        <p14:creationId xmlns:p14="http://schemas.microsoft.com/office/powerpoint/2010/main" val="316815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B5907-7BA2-CC90-82F7-2DCEBB6E3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58358A-2CCB-6715-9EED-B7A4C159A3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655CF8-E048-EA35-D81E-8B9C7A86FDF5}"/>
              </a:ext>
            </a:extLst>
          </p:cNvPr>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Times New Roman" panose="02020603050405020304" pitchFamily="18" charset="0"/>
                <a:cs typeface="Times New Roman" panose="02020603050405020304" pitchFamily="18" charset="0"/>
              </a:rPr>
              <a:t>This process is not unique to business , It has been used in many other fields.</a:t>
            </a:r>
          </a:p>
          <a:p>
            <a:endParaRPr lang="en-US" dirty="0"/>
          </a:p>
          <a:p>
            <a:endParaRPr lang="en-US" dirty="0"/>
          </a:p>
          <a:p>
            <a:r>
              <a:rPr lang="en-US" dirty="0"/>
              <a:t>If we could predict the outcomes for unknown situations, we could tap potential markets and </a:t>
            </a:r>
            <a:r>
              <a:rPr lang="en-US" dirty="0" err="1"/>
              <a:t>inmprove</a:t>
            </a:r>
            <a:r>
              <a:rPr lang="en-US" dirty="0"/>
              <a:t> operation</a:t>
            </a:r>
          </a:p>
          <a:p>
            <a:r>
              <a:rPr lang="en-US" dirty="0"/>
              <a:t> </a:t>
            </a:r>
          </a:p>
          <a:p>
            <a:r>
              <a:rPr lang="en-US" dirty="0"/>
              <a:t>Preparing for an event that has not </a:t>
            </a:r>
            <a:r>
              <a:rPr lang="en-US" dirty="0" err="1"/>
              <a:t>happeed</a:t>
            </a:r>
            <a:r>
              <a:rPr lang="en-US" dirty="0"/>
              <a:t> can help us tap potential markets.</a:t>
            </a:r>
          </a:p>
          <a:p>
            <a:r>
              <a:rPr lang="en-US" dirty="0"/>
              <a:t>This is where predictive analytics helps us. </a:t>
            </a:r>
          </a:p>
          <a:p>
            <a:endParaRPr lang="en-US" dirty="0"/>
          </a:p>
          <a:p>
            <a:r>
              <a:rPr lang="en-US" dirty="0"/>
              <a:t>https://</a:t>
            </a:r>
            <a:r>
              <a:rPr lang="en-US" dirty="0" err="1"/>
              <a:t>online.hbs.edu</a:t>
            </a:r>
            <a:r>
              <a:rPr lang="en-US" dirty="0"/>
              <a:t>/blog/post/predictive-analytics</a:t>
            </a:r>
          </a:p>
          <a:p>
            <a:endParaRPr lang="en-US" dirty="0"/>
          </a:p>
          <a:p>
            <a:r>
              <a:rPr lang="en-US" dirty="0"/>
              <a:t>https://</a:t>
            </a:r>
            <a:r>
              <a:rPr lang="en-US" dirty="0" err="1"/>
              <a:t>www.retailbankerinternational.com</a:t>
            </a:r>
            <a:r>
              <a:rPr lang="en-US" dirty="0"/>
              <a:t>/news/cba-fraud-speeds-ai/?</a:t>
            </a:r>
            <a:r>
              <a:rPr lang="en-US" dirty="0" err="1"/>
              <a:t>cf</a:t>
            </a:r>
            <a:r>
              <a:rPr lang="en-US" dirty="0"/>
              <a:t>-view</a:t>
            </a:r>
          </a:p>
          <a:p>
            <a:endParaRPr lang="en-US" dirty="0"/>
          </a:p>
          <a:p>
            <a:r>
              <a:rPr lang="en-US" dirty="0" err="1"/>
              <a:t>Redue</a:t>
            </a:r>
            <a:r>
              <a:rPr lang="en-US" dirty="0"/>
              <a:t> the text content on the slide, because </a:t>
            </a:r>
            <a:r>
              <a:rPr lang="en-US" dirty="0" err="1"/>
              <a:t>studens</a:t>
            </a:r>
            <a:r>
              <a:rPr lang="en-US" dirty="0"/>
              <a:t> might read it and will not pay attention, </a:t>
            </a:r>
            <a:br>
              <a:rPr lang="en-US" dirty="0"/>
            </a:br>
            <a:r>
              <a:rPr lang="en-US" dirty="0"/>
              <a:t>Use slides as reminder to what you want to say</a:t>
            </a:r>
          </a:p>
        </p:txBody>
      </p:sp>
      <p:sp>
        <p:nvSpPr>
          <p:cNvPr id="4" name="Slide Number Placeholder 3">
            <a:extLst>
              <a:ext uri="{FF2B5EF4-FFF2-40B4-BE49-F238E27FC236}">
                <a16:creationId xmlns:a16="http://schemas.microsoft.com/office/drawing/2014/main" id="{7FD8626B-263D-DB28-EADC-613EDCCDA196}"/>
              </a:ext>
            </a:extLst>
          </p:cNvPr>
          <p:cNvSpPr>
            <a:spLocks noGrp="1"/>
          </p:cNvSpPr>
          <p:nvPr>
            <p:ph type="sldNum" sz="quarter" idx="5"/>
          </p:nvPr>
        </p:nvSpPr>
        <p:spPr/>
        <p:txBody>
          <a:bodyPr/>
          <a:lstStyle/>
          <a:p>
            <a:fld id="{D4122F88-E02F-BC4D-A9F5-88D9AFC8974F}" type="slidenum">
              <a:rPr lang="en-US" smtClean="0"/>
              <a:t>6</a:t>
            </a:fld>
            <a:endParaRPr lang="en-US"/>
          </a:p>
        </p:txBody>
      </p:sp>
    </p:spTree>
    <p:extLst>
      <p:ext uri="{BB962C8B-B14F-4D97-AF65-F5344CB8AC3E}">
        <p14:creationId xmlns:p14="http://schemas.microsoft.com/office/powerpoint/2010/main" val="867097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F964F-D070-2180-D02A-1BCA1EB2F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E97F75-43E7-5AF1-3E57-0AF4118AF9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46EA14-B037-C75D-1715-FD8ED09C346D}"/>
              </a:ext>
            </a:extLst>
          </p:cNvPr>
          <p:cNvSpPr>
            <a:spLocks noGrp="1"/>
          </p:cNvSpPr>
          <p:nvPr>
            <p:ph type="body" idx="1"/>
          </p:nvPr>
        </p:nvSpPr>
        <p:spPr/>
        <p:txBody>
          <a:bodyPr/>
          <a:lstStyle/>
          <a:p>
            <a:endParaRPr lang="en-US" dirty="0"/>
          </a:p>
          <a:p>
            <a:r>
              <a:rPr lang="en-US" dirty="0"/>
              <a:t>https://</a:t>
            </a:r>
            <a:r>
              <a:rPr lang="en-US" dirty="0" err="1"/>
              <a:t>cyberwhale.tech</a:t>
            </a:r>
            <a:r>
              <a:rPr lang="en-US" dirty="0"/>
              <a:t>/</a:t>
            </a:r>
            <a:r>
              <a:rPr lang="en-US" dirty="0" err="1"/>
              <a:t>netflix</a:t>
            </a:r>
            <a:r>
              <a:rPr lang="en-US" dirty="0"/>
              <a:t>-big-data/</a:t>
            </a:r>
          </a:p>
          <a:p>
            <a:endParaRPr lang="en-US" dirty="0"/>
          </a:p>
          <a:p>
            <a:endParaRPr lang="en-US" dirty="0"/>
          </a:p>
          <a:p>
            <a:r>
              <a:rPr lang="en-US" dirty="0"/>
              <a:t>Tell it as a story rather than </a:t>
            </a:r>
          </a:p>
          <a:p>
            <a:r>
              <a:rPr lang="en-US" dirty="0"/>
              <a:t>Netflix rec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Achieves a 90% customer retention rate, outperforming Hulu (64%) and Amazon Prime (75%)</a:t>
            </a:r>
          </a:p>
          <a:p>
            <a:endParaRPr lang="en-US" dirty="0"/>
          </a:p>
        </p:txBody>
      </p:sp>
      <p:sp>
        <p:nvSpPr>
          <p:cNvPr id="4" name="Slide Number Placeholder 3">
            <a:extLst>
              <a:ext uri="{FF2B5EF4-FFF2-40B4-BE49-F238E27FC236}">
                <a16:creationId xmlns:a16="http://schemas.microsoft.com/office/drawing/2014/main" id="{2D08C440-427A-6BBF-5286-6BC33C138642}"/>
              </a:ext>
            </a:extLst>
          </p:cNvPr>
          <p:cNvSpPr>
            <a:spLocks noGrp="1"/>
          </p:cNvSpPr>
          <p:nvPr>
            <p:ph type="sldNum" sz="quarter" idx="5"/>
          </p:nvPr>
        </p:nvSpPr>
        <p:spPr/>
        <p:txBody>
          <a:bodyPr/>
          <a:lstStyle/>
          <a:p>
            <a:fld id="{D4122F88-E02F-BC4D-A9F5-88D9AFC8974F}" type="slidenum">
              <a:rPr lang="en-US" smtClean="0"/>
              <a:t>7</a:t>
            </a:fld>
            <a:endParaRPr lang="en-US"/>
          </a:p>
        </p:txBody>
      </p:sp>
    </p:spTree>
    <p:extLst>
      <p:ext uri="{BB962C8B-B14F-4D97-AF65-F5344CB8AC3E}">
        <p14:creationId xmlns:p14="http://schemas.microsoft.com/office/powerpoint/2010/main" val="1947641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CE180-5B07-9C2A-CCE9-513AC30F08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2FC265-290E-E7B8-4C65-13783C2780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BF342D-0839-8572-1292-8513830DF6BE}"/>
              </a:ext>
            </a:extLst>
          </p:cNvPr>
          <p:cNvSpPr>
            <a:spLocks noGrp="1"/>
          </p:cNvSpPr>
          <p:nvPr>
            <p:ph type="body" idx="1"/>
          </p:nvPr>
        </p:nvSpPr>
        <p:spPr/>
        <p:txBody>
          <a:bodyPr/>
          <a:lstStyle/>
          <a:p>
            <a:r>
              <a:rPr lang="en-US" dirty="0"/>
              <a:t>If we could predict the outcomes for unknown situations, we could tap potential markets and </a:t>
            </a:r>
            <a:r>
              <a:rPr lang="en-US" dirty="0" err="1"/>
              <a:t>inmprove</a:t>
            </a:r>
            <a:r>
              <a:rPr lang="en-US" dirty="0"/>
              <a:t> operation</a:t>
            </a:r>
          </a:p>
          <a:p>
            <a:r>
              <a:rPr lang="en-US" dirty="0"/>
              <a:t> </a:t>
            </a:r>
          </a:p>
          <a:p>
            <a:r>
              <a:rPr lang="en-US" dirty="0"/>
              <a:t>Preparing for an event that has not </a:t>
            </a:r>
            <a:r>
              <a:rPr lang="en-US" dirty="0" err="1"/>
              <a:t>happeed</a:t>
            </a:r>
            <a:r>
              <a:rPr lang="en-US" dirty="0"/>
              <a:t> can help us tap potential markets.</a:t>
            </a:r>
          </a:p>
          <a:p>
            <a:r>
              <a:rPr lang="en-US" dirty="0"/>
              <a:t>This is where predictive analytics helps us. </a:t>
            </a:r>
          </a:p>
          <a:p>
            <a:endParaRPr lang="en-US" dirty="0"/>
          </a:p>
          <a:p>
            <a:r>
              <a:rPr lang="en-US" dirty="0"/>
              <a:t>https://</a:t>
            </a:r>
            <a:r>
              <a:rPr lang="en-US" dirty="0" err="1"/>
              <a:t>online.hbs.edu</a:t>
            </a:r>
            <a:r>
              <a:rPr lang="en-US" dirty="0"/>
              <a:t>/blog/post/predictive-analytics</a:t>
            </a:r>
          </a:p>
          <a:p>
            <a:endParaRPr lang="en-US" dirty="0"/>
          </a:p>
          <a:p>
            <a:r>
              <a:rPr lang="en-US" dirty="0"/>
              <a:t>https://</a:t>
            </a:r>
            <a:r>
              <a:rPr lang="en-US" dirty="0" err="1"/>
              <a:t>www.retailbankerinternational.com</a:t>
            </a:r>
            <a:r>
              <a:rPr lang="en-US" dirty="0"/>
              <a:t>/news/cba-fraud-speeds-ai/?</a:t>
            </a:r>
            <a:r>
              <a:rPr lang="en-US" dirty="0" err="1"/>
              <a:t>cf</a:t>
            </a:r>
            <a:r>
              <a:rPr lang="en-US" dirty="0"/>
              <a:t>-view</a:t>
            </a:r>
          </a:p>
        </p:txBody>
      </p:sp>
      <p:sp>
        <p:nvSpPr>
          <p:cNvPr id="4" name="Slide Number Placeholder 3">
            <a:extLst>
              <a:ext uri="{FF2B5EF4-FFF2-40B4-BE49-F238E27FC236}">
                <a16:creationId xmlns:a16="http://schemas.microsoft.com/office/drawing/2014/main" id="{E3C7BC0B-8E44-DD56-800B-F11B0D17D157}"/>
              </a:ext>
            </a:extLst>
          </p:cNvPr>
          <p:cNvSpPr>
            <a:spLocks noGrp="1"/>
          </p:cNvSpPr>
          <p:nvPr>
            <p:ph type="sldNum" sz="quarter" idx="5"/>
          </p:nvPr>
        </p:nvSpPr>
        <p:spPr/>
        <p:txBody>
          <a:bodyPr/>
          <a:lstStyle/>
          <a:p>
            <a:fld id="{D4122F88-E02F-BC4D-A9F5-88D9AFC8974F}" type="slidenum">
              <a:rPr lang="en-US" smtClean="0"/>
              <a:t>8</a:t>
            </a:fld>
            <a:endParaRPr lang="en-US"/>
          </a:p>
        </p:txBody>
      </p:sp>
    </p:spTree>
    <p:extLst>
      <p:ext uri="{BB962C8B-B14F-4D97-AF65-F5344CB8AC3E}">
        <p14:creationId xmlns:p14="http://schemas.microsoft.com/office/powerpoint/2010/main" val="2378968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BA44F-3CC5-9608-D548-DA4A1BE9B0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07D159-70FD-1E04-1562-2398517C32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887340-6A6A-D926-9237-E5105BF389F5}"/>
              </a:ext>
            </a:extLst>
          </p:cNvPr>
          <p:cNvSpPr>
            <a:spLocks noGrp="1"/>
          </p:cNvSpPr>
          <p:nvPr>
            <p:ph type="body" idx="1"/>
          </p:nvPr>
        </p:nvSpPr>
        <p:spPr/>
        <p:txBody>
          <a:bodyPr/>
          <a:lstStyle/>
          <a:p>
            <a:r>
              <a:rPr lang="en-US" dirty="0"/>
              <a:t>If we could predict the outcomes for unknown situations, we could tap potential markets and </a:t>
            </a:r>
            <a:r>
              <a:rPr lang="en-US" dirty="0" err="1"/>
              <a:t>inmprove</a:t>
            </a:r>
            <a:r>
              <a:rPr lang="en-US" dirty="0"/>
              <a:t> operation</a:t>
            </a:r>
          </a:p>
          <a:p>
            <a:r>
              <a:rPr lang="en-US" dirty="0"/>
              <a:t> </a:t>
            </a:r>
          </a:p>
          <a:p>
            <a:r>
              <a:rPr lang="en-US" dirty="0"/>
              <a:t>Preparing for an event that has not </a:t>
            </a:r>
            <a:r>
              <a:rPr lang="en-US" dirty="0" err="1"/>
              <a:t>happeed</a:t>
            </a:r>
            <a:r>
              <a:rPr lang="en-US" dirty="0"/>
              <a:t> can help us tap potential markets.</a:t>
            </a:r>
          </a:p>
          <a:p>
            <a:r>
              <a:rPr lang="en-US" dirty="0"/>
              <a:t>This is where predictive analytics helps us. </a:t>
            </a:r>
          </a:p>
          <a:p>
            <a:endParaRPr lang="en-US" dirty="0"/>
          </a:p>
          <a:p>
            <a:r>
              <a:rPr lang="en-US" dirty="0"/>
              <a:t>https://</a:t>
            </a:r>
            <a:r>
              <a:rPr lang="en-US" dirty="0" err="1"/>
              <a:t>online.hbs.edu</a:t>
            </a:r>
            <a:r>
              <a:rPr lang="en-US" dirty="0"/>
              <a:t>/blog/post/predictive-analytics</a:t>
            </a:r>
          </a:p>
          <a:p>
            <a:endParaRPr lang="en-US" dirty="0"/>
          </a:p>
          <a:p>
            <a:r>
              <a:rPr lang="en-US" dirty="0"/>
              <a:t>https://</a:t>
            </a:r>
            <a:r>
              <a:rPr lang="en-US" dirty="0" err="1"/>
              <a:t>www.retailbankerinternational.com</a:t>
            </a:r>
            <a:r>
              <a:rPr lang="en-US" dirty="0"/>
              <a:t>/news/cba-fraud-speeds-ai/?</a:t>
            </a:r>
            <a:r>
              <a:rPr lang="en-US" dirty="0" err="1"/>
              <a:t>cf</a:t>
            </a:r>
            <a:r>
              <a:rPr lang="en-US" dirty="0"/>
              <a:t>-view</a:t>
            </a:r>
          </a:p>
        </p:txBody>
      </p:sp>
      <p:sp>
        <p:nvSpPr>
          <p:cNvPr id="4" name="Slide Number Placeholder 3">
            <a:extLst>
              <a:ext uri="{FF2B5EF4-FFF2-40B4-BE49-F238E27FC236}">
                <a16:creationId xmlns:a16="http://schemas.microsoft.com/office/drawing/2014/main" id="{01081470-5119-3421-6492-E2E67346238B}"/>
              </a:ext>
            </a:extLst>
          </p:cNvPr>
          <p:cNvSpPr>
            <a:spLocks noGrp="1"/>
          </p:cNvSpPr>
          <p:nvPr>
            <p:ph type="sldNum" sz="quarter" idx="5"/>
          </p:nvPr>
        </p:nvSpPr>
        <p:spPr/>
        <p:txBody>
          <a:bodyPr/>
          <a:lstStyle/>
          <a:p>
            <a:fld id="{D4122F88-E02F-BC4D-A9F5-88D9AFC8974F}" type="slidenum">
              <a:rPr lang="en-US" smtClean="0"/>
              <a:t>9</a:t>
            </a:fld>
            <a:endParaRPr lang="en-US"/>
          </a:p>
        </p:txBody>
      </p:sp>
    </p:spTree>
    <p:extLst>
      <p:ext uri="{BB962C8B-B14F-4D97-AF65-F5344CB8AC3E}">
        <p14:creationId xmlns:p14="http://schemas.microsoft.com/office/powerpoint/2010/main" val="2157030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90925-5E0C-7E73-F4D3-80427D45E0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339D0-179B-C139-80F1-6FE1FD500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AAFD98-C966-673A-634B-A924C0BEA219}"/>
              </a:ext>
            </a:extLst>
          </p:cNvPr>
          <p:cNvSpPr>
            <a:spLocks noGrp="1"/>
          </p:cNvSpPr>
          <p:nvPr>
            <p:ph type="body" idx="1"/>
          </p:nvPr>
        </p:nvSpPr>
        <p:spPr/>
        <p:txBody>
          <a:bodyPr/>
          <a:lstStyle/>
          <a:p>
            <a:r>
              <a:rPr lang="en-US" dirty="0"/>
              <a:t>Before we start the analysis, imagine if you are the insurance company and you have to set optimal insurance premium for the customer. </a:t>
            </a:r>
          </a:p>
          <a:p>
            <a:endParaRPr lang="en-US" dirty="0"/>
          </a:p>
          <a:p>
            <a:r>
              <a:rPr lang="en-US" dirty="0"/>
              <a:t>What information would you ask your customer to decide his premium?</a:t>
            </a:r>
          </a:p>
          <a:p>
            <a:r>
              <a:rPr lang="en-US" dirty="0"/>
              <a:t>Age, Sex, Drinking Habits, Smoking Habits, Number of Dependents, Height, Weight, Address by that I mean which region of the city or state, type of coverage</a:t>
            </a:r>
          </a:p>
          <a:p>
            <a:endParaRPr lang="en-US" dirty="0"/>
          </a:p>
        </p:txBody>
      </p:sp>
      <p:sp>
        <p:nvSpPr>
          <p:cNvPr id="4" name="Slide Number Placeholder 3">
            <a:extLst>
              <a:ext uri="{FF2B5EF4-FFF2-40B4-BE49-F238E27FC236}">
                <a16:creationId xmlns:a16="http://schemas.microsoft.com/office/drawing/2014/main" id="{BAE8EA92-C028-EC61-A7CB-98AB0606B82D}"/>
              </a:ext>
            </a:extLst>
          </p:cNvPr>
          <p:cNvSpPr>
            <a:spLocks noGrp="1"/>
          </p:cNvSpPr>
          <p:nvPr>
            <p:ph type="sldNum" sz="quarter" idx="5"/>
          </p:nvPr>
        </p:nvSpPr>
        <p:spPr/>
        <p:txBody>
          <a:bodyPr/>
          <a:lstStyle/>
          <a:p>
            <a:fld id="{D4122F88-E02F-BC4D-A9F5-88D9AFC8974F}" type="slidenum">
              <a:rPr lang="en-US" smtClean="0"/>
              <a:t>10</a:t>
            </a:fld>
            <a:endParaRPr lang="en-US"/>
          </a:p>
        </p:txBody>
      </p:sp>
    </p:spTree>
    <p:extLst>
      <p:ext uri="{BB962C8B-B14F-4D97-AF65-F5344CB8AC3E}">
        <p14:creationId xmlns:p14="http://schemas.microsoft.com/office/powerpoint/2010/main" val="686486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A2F7D-A14B-C207-17BE-F136A8FC3E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2F9910-A3D1-C4DF-837C-130B762F33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B8DD67-BF9D-9251-F6C3-704ABEDD5510}"/>
              </a:ext>
            </a:extLst>
          </p:cNvPr>
          <p:cNvSpPr>
            <a:spLocks noGrp="1"/>
          </p:cNvSpPr>
          <p:nvPr>
            <p:ph type="body" idx="1"/>
          </p:nvPr>
        </p:nvSpPr>
        <p:spPr/>
        <p:txBody>
          <a:bodyPr/>
          <a:lstStyle/>
          <a:p>
            <a:r>
              <a:rPr lang="en-US" dirty="0"/>
              <a:t>Before we start the analysis, imagine if you are the insurance company and you have to set optimal insurance premium for the customer. </a:t>
            </a:r>
          </a:p>
          <a:p>
            <a:endParaRPr lang="en-US" dirty="0"/>
          </a:p>
          <a:p>
            <a:r>
              <a:rPr lang="en-US" dirty="0"/>
              <a:t>What information would you ask your customer to decide his premium?</a:t>
            </a:r>
          </a:p>
          <a:p>
            <a:r>
              <a:rPr lang="en-US" dirty="0"/>
              <a:t>Age, Sex, Drinking Habits, Smoking Habits, Number of Dependents, Height, Weight, Address by that I mean which region of the city or state, type of coverage, genetic disorders</a:t>
            </a:r>
          </a:p>
          <a:p>
            <a:endParaRPr lang="en-US" dirty="0"/>
          </a:p>
          <a:p>
            <a:r>
              <a:rPr lang="en-US" dirty="0"/>
              <a:t>These are some good points to consider while determining insurance premium</a:t>
            </a:r>
          </a:p>
          <a:p>
            <a:r>
              <a:rPr lang="en-US" dirty="0"/>
              <a:t>Now lets look at our dataset. </a:t>
            </a:r>
          </a:p>
          <a:p>
            <a:r>
              <a:rPr lang="en-US" dirty="0"/>
              <a:t>We will not be discussing the code. The code will be usually provided to the students.</a:t>
            </a:r>
          </a:p>
          <a:p>
            <a:r>
              <a:rPr lang="en-US" dirty="0"/>
              <a:t>With </a:t>
            </a:r>
            <a:r>
              <a:rPr lang="en-US" dirty="0" err="1"/>
              <a:t>chatgpt</a:t>
            </a:r>
            <a:r>
              <a:rPr lang="en-US" dirty="0"/>
              <a:t>, coding has become very </a:t>
            </a:r>
            <a:r>
              <a:rPr lang="en-US" dirty="0" err="1"/>
              <a:t>easym</a:t>
            </a:r>
            <a:r>
              <a:rPr lang="en-US" dirty="0"/>
              <a:t> but you still need to understand the code so I have written comments </a:t>
            </a:r>
            <a:r>
              <a:rPr lang="en-US" dirty="0" err="1"/>
              <a:t>whereever</a:t>
            </a:r>
            <a:r>
              <a:rPr lang="en-US" dirty="0"/>
              <a:t> necessary.</a:t>
            </a:r>
          </a:p>
          <a:p>
            <a:r>
              <a:rPr lang="en-US" dirty="0"/>
              <a:t>If you have any questions in coding, please let me know</a:t>
            </a:r>
          </a:p>
          <a:p>
            <a:endParaRPr lang="en-US" dirty="0"/>
          </a:p>
          <a:p>
            <a:r>
              <a:rPr lang="en-US" dirty="0"/>
              <a:t>This </a:t>
            </a:r>
            <a:r>
              <a:rPr lang="en-US" dirty="0" err="1"/>
              <a:t>jupyter</a:t>
            </a:r>
            <a:r>
              <a:rPr lang="en-US" dirty="0"/>
              <a:t> cell will load the dataset in to the memory. </a:t>
            </a:r>
          </a:p>
          <a:p>
            <a:endParaRPr lang="en-US" dirty="0"/>
          </a:p>
          <a:p>
            <a:r>
              <a:rPr lang="en-US" dirty="0"/>
              <a:t>We can see that our dataset has 1338 observations and 7 columns or variables. </a:t>
            </a:r>
          </a:p>
          <a:p>
            <a:endParaRPr lang="en-US" dirty="0"/>
          </a:p>
          <a:p>
            <a:r>
              <a:rPr lang="en-US" dirty="0"/>
              <a:t>You mentioned several factors which could affect insurance premium but in our dataset we don’t have all of them. </a:t>
            </a:r>
          </a:p>
          <a:p>
            <a:r>
              <a:rPr lang="en-US" dirty="0"/>
              <a:t>This is how it would be in real life working as business analyst because not all the data we need will be given or the companies themselves don’t have it.</a:t>
            </a:r>
          </a:p>
          <a:p>
            <a:endParaRPr lang="en-US" dirty="0"/>
          </a:p>
          <a:p>
            <a:r>
              <a:rPr lang="en-US" dirty="0"/>
              <a:t>This process of data storing and management is called as Data Warehousing. It is a part of business analytics but comes under the branch of business intelligence.</a:t>
            </a:r>
          </a:p>
          <a:p>
            <a:endParaRPr lang="en-US" dirty="0"/>
          </a:p>
          <a:p>
            <a:r>
              <a:rPr lang="en-US" dirty="0"/>
              <a:t>Now assume you were insurance company employees and you had access to this dataset, what kind of descriptive analysis </a:t>
            </a:r>
            <a:r>
              <a:rPr lang="en-US" dirty="0" err="1"/>
              <a:t>wold</a:t>
            </a:r>
            <a:r>
              <a:rPr lang="en-US" dirty="0"/>
              <a:t> you do?</a:t>
            </a:r>
          </a:p>
          <a:p>
            <a:r>
              <a:rPr lang="en-US" dirty="0"/>
              <a:t>Some would say, does smoking affect insurance premium? Do women pay higher than men?</a:t>
            </a:r>
          </a:p>
          <a:p>
            <a:endParaRPr lang="en-US" dirty="0"/>
          </a:p>
          <a:p>
            <a:r>
              <a:rPr lang="en-US" dirty="0"/>
              <a:t>I would also want to know what is the average </a:t>
            </a:r>
            <a:r>
              <a:rPr lang="en-US" dirty="0" err="1"/>
              <a:t>insurane</a:t>
            </a:r>
            <a:r>
              <a:rPr lang="en-US" dirty="0"/>
              <a:t> premium charged per person? </a:t>
            </a:r>
          </a:p>
          <a:p>
            <a:endParaRPr lang="en-US" dirty="0"/>
          </a:p>
          <a:p>
            <a:r>
              <a:rPr lang="en-US" dirty="0"/>
              <a:t>These are some very interesting analytics, and all of them require use of more than one variable at the same time. </a:t>
            </a:r>
          </a:p>
          <a:p>
            <a:endParaRPr lang="en-US" dirty="0"/>
          </a:p>
          <a:p>
            <a:r>
              <a:rPr lang="en-US" dirty="0"/>
              <a:t>We will see all these analytics if we have time, but lets do some basic ones now. </a:t>
            </a:r>
          </a:p>
          <a:p>
            <a:endParaRPr lang="en-US" dirty="0"/>
          </a:p>
          <a:p>
            <a:r>
              <a:rPr lang="en-US" dirty="0"/>
              <a:t>Let us first answer the question, does smoking affect insurance charges, </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D78E467D-B059-0FF7-0C3D-DE3131DC4E35}"/>
              </a:ext>
            </a:extLst>
          </p:cNvPr>
          <p:cNvSpPr>
            <a:spLocks noGrp="1"/>
          </p:cNvSpPr>
          <p:nvPr>
            <p:ph type="sldNum" sz="quarter" idx="5"/>
          </p:nvPr>
        </p:nvSpPr>
        <p:spPr/>
        <p:txBody>
          <a:bodyPr/>
          <a:lstStyle/>
          <a:p>
            <a:fld id="{D4122F88-E02F-BC4D-A9F5-88D9AFC8974F}" type="slidenum">
              <a:rPr lang="en-US" smtClean="0"/>
              <a:t>12</a:t>
            </a:fld>
            <a:endParaRPr lang="en-US"/>
          </a:p>
        </p:txBody>
      </p:sp>
    </p:spTree>
    <p:extLst>
      <p:ext uri="{BB962C8B-B14F-4D97-AF65-F5344CB8AC3E}">
        <p14:creationId xmlns:p14="http://schemas.microsoft.com/office/powerpoint/2010/main" val="3804765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08050-7130-B9E0-241A-CD151E84FD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F6BA89-69E6-5187-451C-FE8B1B6CDE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6FDD5E-7AE5-D12D-7023-3D1464BF7761}"/>
              </a:ext>
            </a:extLst>
          </p:cNvPr>
          <p:cNvSpPr>
            <a:spLocks noGrp="1"/>
          </p:cNvSpPr>
          <p:nvPr>
            <p:ph type="dt" sz="half" idx="10"/>
          </p:nvPr>
        </p:nvSpPr>
        <p:spPr/>
        <p:txBody>
          <a:bodyPr/>
          <a:lstStyle/>
          <a:p>
            <a:fld id="{16732796-7732-CB48-AA91-8EF79D976040}" type="datetimeFigureOut">
              <a:rPr lang="en-US" smtClean="0"/>
              <a:t>12/10/24</a:t>
            </a:fld>
            <a:endParaRPr lang="en-US"/>
          </a:p>
        </p:txBody>
      </p:sp>
      <p:sp>
        <p:nvSpPr>
          <p:cNvPr id="5" name="Footer Placeholder 4">
            <a:extLst>
              <a:ext uri="{FF2B5EF4-FFF2-40B4-BE49-F238E27FC236}">
                <a16:creationId xmlns:a16="http://schemas.microsoft.com/office/drawing/2014/main" id="{81E52365-747F-6FAD-0291-B271845892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0789E3-9DF2-C6E7-87D6-340D43344D48}"/>
              </a:ext>
            </a:extLst>
          </p:cNvPr>
          <p:cNvSpPr>
            <a:spLocks noGrp="1"/>
          </p:cNvSpPr>
          <p:nvPr>
            <p:ph type="sldNum" sz="quarter" idx="12"/>
          </p:nvPr>
        </p:nvSpPr>
        <p:spPr/>
        <p:txBody>
          <a:bodyPr/>
          <a:lstStyle/>
          <a:p>
            <a:fld id="{09FF2522-7AE2-384D-891C-C055FAC904AA}" type="slidenum">
              <a:rPr lang="en-US" smtClean="0"/>
              <a:t>‹#›</a:t>
            </a:fld>
            <a:endParaRPr lang="en-US"/>
          </a:p>
        </p:txBody>
      </p:sp>
    </p:spTree>
    <p:extLst>
      <p:ext uri="{BB962C8B-B14F-4D97-AF65-F5344CB8AC3E}">
        <p14:creationId xmlns:p14="http://schemas.microsoft.com/office/powerpoint/2010/main" val="1573036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EF36A-2AB8-4A8A-2ECD-8A2A91E898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59560F-B8D0-4206-C959-0AD1D3D293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A515D3-F841-B767-1836-0B72C81BBFAE}"/>
              </a:ext>
            </a:extLst>
          </p:cNvPr>
          <p:cNvSpPr>
            <a:spLocks noGrp="1"/>
          </p:cNvSpPr>
          <p:nvPr>
            <p:ph type="dt" sz="half" idx="10"/>
          </p:nvPr>
        </p:nvSpPr>
        <p:spPr/>
        <p:txBody>
          <a:bodyPr/>
          <a:lstStyle/>
          <a:p>
            <a:fld id="{16732796-7732-CB48-AA91-8EF79D976040}" type="datetimeFigureOut">
              <a:rPr lang="en-US" smtClean="0"/>
              <a:t>12/10/24</a:t>
            </a:fld>
            <a:endParaRPr lang="en-US"/>
          </a:p>
        </p:txBody>
      </p:sp>
      <p:sp>
        <p:nvSpPr>
          <p:cNvPr id="5" name="Footer Placeholder 4">
            <a:extLst>
              <a:ext uri="{FF2B5EF4-FFF2-40B4-BE49-F238E27FC236}">
                <a16:creationId xmlns:a16="http://schemas.microsoft.com/office/drawing/2014/main" id="{9F9879D9-3541-D40B-D614-06ACB1B590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4567A0-EE7B-24C5-3DFC-57CBA59A6EF8}"/>
              </a:ext>
            </a:extLst>
          </p:cNvPr>
          <p:cNvSpPr>
            <a:spLocks noGrp="1"/>
          </p:cNvSpPr>
          <p:nvPr>
            <p:ph type="sldNum" sz="quarter" idx="12"/>
          </p:nvPr>
        </p:nvSpPr>
        <p:spPr/>
        <p:txBody>
          <a:bodyPr/>
          <a:lstStyle/>
          <a:p>
            <a:fld id="{09FF2522-7AE2-384D-891C-C055FAC904AA}" type="slidenum">
              <a:rPr lang="en-US" smtClean="0"/>
              <a:t>‹#›</a:t>
            </a:fld>
            <a:endParaRPr lang="en-US"/>
          </a:p>
        </p:txBody>
      </p:sp>
    </p:spTree>
    <p:extLst>
      <p:ext uri="{BB962C8B-B14F-4D97-AF65-F5344CB8AC3E}">
        <p14:creationId xmlns:p14="http://schemas.microsoft.com/office/powerpoint/2010/main" val="2949169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BF69EE-AA96-2A33-EA32-037128E7DB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DD4BFF-D7AA-99AA-CD0E-B18E8C67BC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778C7F-B18A-04A1-B2F4-8B0A3FFD77F5}"/>
              </a:ext>
            </a:extLst>
          </p:cNvPr>
          <p:cNvSpPr>
            <a:spLocks noGrp="1"/>
          </p:cNvSpPr>
          <p:nvPr>
            <p:ph type="dt" sz="half" idx="10"/>
          </p:nvPr>
        </p:nvSpPr>
        <p:spPr/>
        <p:txBody>
          <a:bodyPr/>
          <a:lstStyle/>
          <a:p>
            <a:fld id="{16732796-7732-CB48-AA91-8EF79D976040}" type="datetimeFigureOut">
              <a:rPr lang="en-US" smtClean="0"/>
              <a:t>12/10/24</a:t>
            </a:fld>
            <a:endParaRPr lang="en-US"/>
          </a:p>
        </p:txBody>
      </p:sp>
      <p:sp>
        <p:nvSpPr>
          <p:cNvPr id="5" name="Footer Placeholder 4">
            <a:extLst>
              <a:ext uri="{FF2B5EF4-FFF2-40B4-BE49-F238E27FC236}">
                <a16:creationId xmlns:a16="http://schemas.microsoft.com/office/drawing/2014/main" id="{BC7DE383-0656-39BB-A863-F332A7A01D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A38841-4599-EA33-56D7-8CB1ECB3C119}"/>
              </a:ext>
            </a:extLst>
          </p:cNvPr>
          <p:cNvSpPr>
            <a:spLocks noGrp="1"/>
          </p:cNvSpPr>
          <p:nvPr>
            <p:ph type="sldNum" sz="quarter" idx="12"/>
          </p:nvPr>
        </p:nvSpPr>
        <p:spPr/>
        <p:txBody>
          <a:bodyPr/>
          <a:lstStyle/>
          <a:p>
            <a:fld id="{09FF2522-7AE2-384D-891C-C055FAC904AA}" type="slidenum">
              <a:rPr lang="en-US" smtClean="0"/>
              <a:t>‹#›</a:t>
            </a:fld>
            <a:endParaRPr lang="en-US"/>
          </a:p>
        </p:txBody>
      </p:sp>
    </p:spTree>
    <p:extLst>
      <p:ext uri="{BB962C8B-B14F-4D97-AF65-F5344CB8AC3E}">
        <p14:creationId xmlns:p14="http://schemas.microsoft.com/office/powerpoint/2010/main" val="251224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1447F-3B20-6573-5156-1AC5381D9E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EDCA1E-E292-E930-61B7-FADD3F51B7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8D277D-D4FE-558C-59F5-EECFF3D59E55}"/>
              </a:ext>
            </a:extLst>
          </p:cNvPr>
          <p:cNvSpPr>
            <a:spLocks noGrp="1"/>
          </p:cNvSpPr>
          <p:nvPr>
            <p:ph type="dt" sz="half" idx="10"/>
          </p:nvPr>
        </p:nvSpPr>
        <p:spPr/>
        <p:txBody>
          <a:bodyPr/>
          <a:lstStyle/>
          <a:p>
            <a:fld id="{16732796-7732-CB48-AA91-8EF79D976040}" type="datetimeFigureOut">
              <a:rPr lang="en-US" smtClean="0"/>
              <a:t>12/10/24</a:t>
            </a:fld>
            <a:endParaRPr lang="en-US"/>
          </a:p>
        </p:txBody>
      </p:sp>
      <p:sp>
        <p:nvSpPr>
          <p:cNvPr id="5" name="Footer Placeholder 4">
            <a:extLst>
              <a:ext uri="{FF2B5EF4-FFF2-40B4-BE49-F238E27FC236}">
                <a16:creationId xmlns:a16="http://schemas.microsoft.com/office/drawing/2014/main" id="{1CB1B91C-26BD-EFF4-1499-D99378F8A5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CAD647-706C-70F0-3562-7228D095F553}"/>
              </a:ext>
            </a:extLst>
          </p:cNvPr>
          <p:cNvSpPr>
            <a:spLocks noGrp="1"/>
          </p:cNvSpPr>
          <p:nvPr>
            <p:ph type="sldNum" sz="quarter" idx="12"/>
          </p:nvPr>
        </p:nvSpPr>
        <p:spPr/>
        <p:txBody>
          <a:bodyPr/>
          <a:lstStyle/>
          <a:p>
            <a:fld id="{09FF2522-7AE2-384D-891C-C055FAC904AA}" type="slidenum">
              <a:rPr lang="en-US" smtClean="0"/>
              <a:t>‹#›</a:t>
            </a:fld>
            <a:endParaRPr lang="en-US"/>
          </a:p>
        </p:txBody>
      </p:sp>
    </p:spTree>
    <p:extLst>
      <p:ext uri="{BB962C8B-B14F-4D97-AF65-F5344CB8AC3E}">
        <p14:creationId xmlns:p14="http://schemas.microsoft.com/office/powerpoint/2010/main" val="2928214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C0137-136A-6864-C251-E0EC665FF3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2DA393-269D-E577-E4C6-819857827F9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857CE2-38FA-3905-C41B-5D67D47A2C41}"/>
              </a:ext>
            </a:extLst>
          </p:cNvPr>
          <p:cNvSpPr>
            <a:spLocks noGrp="1"/>
          </p:cNvSpPr>
          <p:nvPr>
            <p:ph type="dt" sz="half" idx="10"/>
          </p:nvPr>
        </p:nvSpPr>
        <p:spPr/>
        <p:txBody>
          <a:bodyPr/>
          <a:lstStyle/>
          <a:p>
            <a:fld id="{16732796-7732-CB48-AA91-8EF79D976040}" type="datetimeFigureOut">
              <a:rPr lang="en-US" smtClean="0"/>
              <a:t>12/10/24</a:t>
            </a:fld>
            <a:endParaRPr lang="en-US"/>
          </a:p>
        </p:txBody>
      </p:sp>
      <p:sp>
        <p:nvSpPr>
          <p:cNvPr id="5" name="Footer Placeholder 4">
            <a:extLst>
              <a:ext uri="{FF2B5EF4-FFF2-40B4-BE49-F238E27FC236}">
                <a16:creationId xmlns:a16="http://schemas.microsoft.com/office/drawing/2014/main" id="{473D0F3F-D5D7-7916-FB56-78C62A668B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011C25-52CA-B357-8CEB-A313FD94ED05}"/>
              </a:ext>
            </a:extLst>
          </p:cNvPr>
          <p:cNvSpPr>
            <a:spLocks noGrp="1"/>
          </p:cNvSpPr>
          <p:nvPr>
            <p:ph type="sldNum" sz="quarter" idx="12"/>
          </p:nvPr>
        </p:nvSpPr>
        <p:spPr/>
        <p:txBody>
          <a:bodyPr/>
          <a:lstStyle/>
          <a:p>
            <a:fld id="{09FF2522-7AE2-384D-891C-C055FAC904AA}" type="slidenum">
              <a:rPr lang="en-US" smtClean="0"/>
              <a:t>‹#›</a:t>
            </a:fld>
            <a:endParaRPr lang="en-US"/>
          </a:p>
        </p:txBody>
      </p:sp>
    </p:spTree>
    <p:extLst>
      <p:ext uri="{BB962C8B-B14F-4D97-AF65-F5344CB8AC3E}">
        <p14:creationId xmlns:p14="http://schemas.microsoft.com/office/powerpoint/2010/main" val="708900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81657-D2F6-0AC8-BE42-D237C2BE90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E5AD72-A741-C98E-510C-9CD69B1939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BBCAA9-2634-AD4A-9837-4953F0577C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DC0FDC-56C0-547F-95B5-F86DEB0C701B}"/>
              </a:ext>
            </a:extLst>
          </p:cNvPr>
          <p:cNvSpPr>
            <a:spLocks noGrp="1"/>
          </p:cNvSpPr>
          <p:nvPr>
            <p:ph type="dt" sz="half" idx="10"/>
          </p:nvPr>
        </p:nvSpPr>
        <p:spPr/>
        <p:txBody>
          <a:bodyPr/>
          <a:lstStyle/>
          <a:p>
            <a:fld id="{16732796-7732-CB48-AA91-8EF79D976040}" type="datetimeFigureOut">
              <a:rPr lang="en-US" smtClean="0"/>
              <a:t>12/10/24</a:t>
            </a:fld>
            <a:endParaRPr lang="en-US"/>
          </a:p>
        </p:txBody>
      </p:sp>
      <p:sp>
        <p:nvSpPr>
          <p:cNvPr id="6" name="Footer Placeholder 5">
            <a:extLst>
              <a:ext uri="{FF2B5EF4-FFF2-40B4-BE49-F238E27FC236}">
                <a16:creationId xmlns:a16="http://schemas.microsoft.com/office/drawing/2014/main" id="{959D7E74-D416-552C-126D-BE1A455F1F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2EA271-6DBD-E9E0-4FBA-5983C67425E7}"/>
              </a:ext>
            </a:extLst>
          </p:cNvPr>
          <p:cNvSpPr>
            <a:spLocks noGrp="1"/>
          </p:cNvSpPr>
          <p:nvPr>
            <p:ph type="sldNum" sz="quarter" idx="12"/>
          </p:nvPr>
        </p:nvSpPr>
        <p:spPr/>
        <p:txBody>
          <a:bodyPr/>
          <a:lstStyle/>
          <a:p>
            <a:fld id="{09FF2522-7AE2-384D-891C-C055FAC904AA}" type="slidenum">
              <a:rPr lang="en-US" smtClean="0"/>
              <a:t>‹#›</a:t>
            </a:fld>
            <a:endParaRPr lang="en-US"/>
          </a:p>
        </p:txBody>
      </p:sp>
    </p:spTree>
    <p:extLst>
      <p:ext uri="{BB962C8B-B14F-4D97-AF65-F5344CB8AC3E}">
        <p14:creationId xmlns:p14="http://schemas.microsoft.com/office/powerpoint/2010/main" val="1093983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F22ED-F9E3-739B-B563-598E1C7B45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E589B8-EF82-504B-1C8A-6E543D4C63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BAED05-0DD5-D7CB-7803-5AFE5FA8BE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85D29B-500D-B5E6-BC21-AE4127AEFC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20B788-A03D-3F63-B169-2E690C109A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7C3AF8-F18C-A873-E667-133D47448041}"/>
              </a:ext>
            </a:extLst>
          </p:cNvPr>
          <p:cNvSpPr>
            <a:spLocks noGrp="1"/>
          </p:cNvSpPr>
          <p:nvPr>
            <p:ph type="dt" sz="half" idx="10"/>
          </p:nvPr>
        </p:nvSpPr>
        <p:spPr/>
        <p:txBody>
          <a:bodyPr/>
          <a:lstStyle/>
          <a:p>
            <a:fld id="{16732796-7732-CB48-AA91-8EF79D976040}" type="datetimeFigureOut">
              <a:rPr lang="en-US" smtClean="0"/>
              <a:t>12/10/24</a:t>
            </a:fld>
            <a:endParaRPr lang="en-US"/>
          </a:p>
        </p:txBody>
      </p:sp>
      <p:sp>
        <p:nvSpPr>
          <p:cNvPr id="8" name="Footer Placeholder 7">
            <a:extLst>
              <a:ext uri="{FF2B5EF4-FFF2-40B4-BE49-F238E27FC236}">
                <a16:creationId xmlns:a16="http://schemas.microsoft.com/office/drawing/2014/main" id="{2AAADACD-6FC4-E982-D83A-11E53C5731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D341B4-4F15-99C8-FBA1-ECA9055142EA}"/>
              </a:ext>
            </a:extLst>
          </p:cNvPr>
          <p:cNvSpPr>
            <a:spLocks noGrp="1"/>
          </p:cNvSpPr>
          <p:nvPr>
            <p:ph type="sldNum" sz="quarter" idx="12"/>
          </p:nvPr>
        </p:nvSpPr>
        <p:spPr/>
        <p:txBody>
          <a:bodyPr/>
          <a:lstStyle/>
          <a:p>
            <a:fld id="{09FF2522-7AE2-384D-891C-C055FAC904AA}" type="slidenum">
              <a:rPr lang="en-US" smtClean="0"/>
              <a:t>‹#›</a:t>
            </a:fld>
            <a:endParaRPr lang="en-US"/>
          </a:p>
        </p:txBody>
      </p:sp>
    </p:spTree>
    <p:extLst>
      <p:ext uri="{BB962C8B-B14F-4D97-AF65-F5344CB8AC3E}">
        <p14:creationId xmlns:p14="http://schemas.microsoft.com/office/powerpoint/2010/main" val="2791868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E8C43-B8CF-BDD3-045C-DAAFAB96B0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B8A389-518A-21FC-9048-5B34605A1402}"/>
              </a:ext>
            </a:extLst>
          </p:cNvPr>
          <p:cNvSpPr>
            <a:spLocks noGrp="1"/>
          </p:cNvSpPr>
          <p:nvPr>
            <p:ph type="dt" sz="half" idx="10"/>
          </p:nvPr>
        </p:nvSpPr>
        <p:spPr/>
        <p:txBody>
          <a:bodyPr/>
          <a:lstStyle/>
          <a:p>
            <a:fld id="{16732796-7732-CB48-AA91-8EF79D976040}" type="datetimeFigureOut">
              <a:rPr lang="en-US" smtClean="0"/>
              <a:t>12/10/24</a:t>
            </a:fld>
            <a:endParaRPr lang="en-US"/>
          </a:p>
        </p:txBody>
      </p:sp>
      <p:sp>
        <p:nvSpPr>
          <p:cNvPr id="4" name="Footer Placeholder 3">
            <a:extLst>
              <a:ext uri="{FF2B5EF4-FFF2-40B4-BE49-F238E27FC236}">
                <a16:creationId xmlns:a16="http://schemas.microsoft.com/office/drawing/2014/main" id="{FAA1ABC2-6BED-D18D-68BC-34EDF58671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C8E007-6A46-9B24-CC02-BD8CDA2D9D35}"/>
              </a:ext>
            </a:extLst>
          </p:cNvPr>
          <p:cNvSpPr>
            <a:spLocks noGrp="1"/>
          </p:cNvSpPr>
          <p:nvPr>
            <p:ph type="sldNum" sz="quarter" idx="12"/>
          </p:nvPr>
        </p:nvSpPr>
        <p:spPr/>
        <p:txBody>
          <a:bodyPr/>
          <a:lstStyle/>
          <a:p>
            <a:fld id="{09FF2522-7AE2-384D-891C-C055FAC904AA}" type="slidenum">
              <a:rPr lang="en-US" smtClean="0"/>
              <a:t>‹#›</a:t>
            </a:fld>
            <a:endParaRPr lang="en-US"/>
          </a:p>
        </p:txBody>
      </p:sp>
    </p:spTree>
    <p:extLst>
      <p:ext uri="{BB962C8B-B14F-4D97-AF65-F5344CB8AC3E}">
        <p14:creationId xmlns:p14="http://schemas.microsoft.com/office/powerpoint/2010/main" val="1351622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31B709-954D-69E2-5F57-42DD7F2ACAB8}"/>
              </a:ext>
            </a:extLst>
          </p:cNvPr>
          <p:cNvSpPr>
            <a:spLocks noGrp="1"/>
          </p:cNvSpPr>
          <p:nvPr>
            <p:ph type="dt" sz="half" idx="10"/>
          </p:nvPr>
        </p:nvSpPr>
        <p:spPr/>
        <p:txBody>
          <a:bodyPr/>
          <a:lstStyle/>
          <a:p>
            <a:fld id="{16732796-7732-CB48-AA91-8EF79D976040}" type="datetimeFigureOut">
              <a:rPr lang="en-US" smtClean="0"/>
              <a:t>12/10/24</a:t>
            </a:fld>
            <a:endParaRPr lang="en-US"/>
          </a:p>
        </p:txBody>
      </p:sp>
      <p:sp>
        <p:nvSpPr>
          <p:cNvPr id="3" name="Footer Placeholder 2">
            <a:extLst>
              <a:ext uri="{FF2B5EF4-FFF2-40B4-BE49-F238E27FC236}">
                <a16:creationId xmlns:a16="http://schemas.microsoft.com/office/drawing/2014/main" id="{E4C0A92F-D104-0EAD-C66E-3067D3A1EB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02A486-379A-1310-B56C-0ADEEDFE7E9F}"/>
              </a:ext>
            </a:extLst>
          </p:cNvPr>
          <p:cNvSpPr>
            <a:spLocks noGrp="1"/>
          </p:cNvSpPr>
          <p:nvPr>
            <p:ph type="sldNum" sz="quarter" idx="12"/>
          </p:nvPr>
        </p:nvSpPr>
        <p:spPr/>
        <p:txBody>
          <a:bodyPr/>
          <a:lstStyle/>
          <a:p>
            <a:fld id="{09FF2522-7AE2-384D-891C-C055FAC904AA}" type="slidenum">
              <a:rPr lang="en-US" smtClean="0"/>
              <a:t>‹#›</a:t>
            </a:fld>
            <a:endParaRPr lang="en-US"/>
          </a:p>
        </p:txBody>
      </p:sp>
    </p:spTree>
    <p:extLst>
      <p:ext uri="{BB962C8B-B14F-4D97-AF65-F5344CB8AC3E}">
        <p14:creationId xmlns:p14="http://schemas.microsoft.com/office/powerpoint/2010/main" val="3165506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48317-0358-4CC0-5003-C363CE23BA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B37987-6B4C-6D83-E740-11172B7A29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08C28D-84DE-F163-5E10-3FB6F359F8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FBBB31-C20F-2C77-20D4-A1D26D6C2A7A}"/>
              </a:ext>
            </a:extLst>
          </p:cNvPr>
          <p:cNvSpPr>
            <a:spLocks noGrp="1"/>
          </p:cNvSpPr>
          <p:nvPr>
            <p:ph type="dt" sz="half" idx="10"/>
          </p:nvPr>
        </p:nvSpPr>
        <p:spPr/>
        <p:txBody>
          <a:bodyPr/>
          <a:lstStyle/>
          <a:p>
            <a:fld id="{16732796-7732-CB48-AA91-8EF79D976040}" type="datetimeFigureOut">
              <a:rPr lang="en-US" smtClean="0"/>
              <a:t>12/10/24</a:t>
            </a:fld>
            <a:endParaRPr lang="en-US"/>
          </a:p>
        </p:txBody>
      </p:sp>
      <p:sp>
        <p:nvSpPr>
          <p:cNvPr id="6" name="Footer Placeholder 5">
            <a:extLst>
              <a:ext uri="{FF2B5EF4-FFF2-40B4-BE49-F238E27FC236}">
                <a16:creationId xmlns:a16="http://schemas.microsoft.com/office/drawing/2014/main" id="{241A24EC-C831-56EE-E84F-8C58490C05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75E852-5E34-30D3-C031-A9847B088C4F}"/>
              </a:ext>
            </a:extLst>
          </p:cNvPr>
          <p:cNvSpPr>
            <a:spLocks noGrp="1"/>
          </p:cNvSpPr>
          <p:nvPr>
            <p:ph type="sldNum" sz="quarter" idx="12"/>
          </p:nvPr>
        </p:nvSpPr>
        <p:spPr/>
        <p:txBody>
          <a:bodyPr/>
          <a:lstStyle/>
          <a:p>
            <a:fld id="{09FF2522-7AE2-384D-891C-C055FAC904AA}" type="slidenum">
              <a:rPr lang="en-US" smtClean="0"/>
              <a:t>‹#›</a:t>
            </a:fld>
            <a:endParaRPr lang="en-US"/>
          </a:p>
        </p:txBody>
      </p:sp>
    </p:spTree>
    <p:extLst>
      <p:ext uri="{BB962C8B-B14F-4D97-AF65-F5344CB8AC3E}">
        <p14:creationId xmlns:p14="http://schemas.microsoft.com/office/powerpoint/2010/main" val="4218752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E9F7-9C20-BA4E-B1BA-ED3E06BF31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D4A88A-130D-10E8-EAD4-BAD5E6825A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53F664-C56F-9FE5-5252-BE5B134F89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90287B-F799-12A5-63F4-CB9D3551C532}"/>
              </a:ext>
            </a:extLst>
          </p:cNvPr>
          <p:cNvSpPr>
            <a:spLocks noGrp="1"/>
          </p:cNvSpPr>
          <p:nvPr>
            <p:ph type="dt" sz="half" idx="10"/>
          </p:nvPr>
        </p:nvSpPr>
        <p:spPr/>
        <p:txBody>
          <a:bodyPr/>
          <a:lstStyle/>
          <a:p>
            <a:fld id="{16732796-7732-CB48-AA91-8EF79D976040}" type="datetimeFigureOut">
              <a:rPr lang="en-US" smtClean="0"/>
              <a:t>12/10/24</a:t>
            </a:fld>
            <a:endParaRPr lang="en-US"/>
          </a:p>
        </p:txBody>
      </p:sp>
      <p:sp>
        <p:nvSpPr>
          <p:cNvPr id="6" name="Footer Placeholder 5">
            <a:extLst>
              <a:ext uri="{FF2B5EF4-FFF2-40B4-BE49-F238E27FC236}">
                <a16:creationId xmlns:a16="http://schemas.microsoft.com/office/drawing/2014/main" id="{29D34468-C341-27E0-75C3-8CE51EB624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FB62A8-D3F5-97BA-37A6-59BF7BF1ACC3}"/>
              </a:ext>
            </a:extLst>
          </p:cNvPr>
          <p:cNvSpPr>
            <a:spLocks noGrp="1"/>
          </p:cNvSpPr>
          <p:nvPr>
            <p:ph type="sldNum" sz="quarter" idx="12"/>
          </p:nvPr>
        </p:nvSpPr>
        <p:spPr/>
        <p:txBody>
          <a:bodyPr/>
          <a:lstStyle/>
          <a:p>
            <a:fld id="{09FF2522-7AE2-384D-891C-C055FAC904AA}" type="slidenum">
              <a:rPr lang="en-US" smtClean="0"/>
              <a:t>‹#›</a:t>
            </a:fld>
            <a:endParaRPr lang="en-US"/>
          </a:p>
        </p:txBody>
      </p:sp>
    </p:spTree>
    <p:extLst>
      <p:ext uri="{BB962C8B-B14F-4D97-AF65-F5344CB8AC3E}">
        <p14:creationId xmlns:p14="http://schemas.microsoft.com/office/powerpoint/2010/main" val="4264268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9F75A4-5528-B75F-B34F-64FBEEB10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62D0868-1624-1D28-7F11-BF9AFB21D3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AE2F08-0FE4-A6AE-5A68-8AFB9C09FE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732796-7732-CB48-AA91-8EF79D976040}" type="datetimeFigureOut">
              <a:rPr lang="en-US" smtClean="0"/>
              <a:t>12/10/24</a:t>
            </a:fld>
            <a:endParaRPr lang="en-US"/>
          </a:p>
        </p:txBody>
      </p:sp>
      <p:sp>
        <p:nvSpPr>
          <p:cNvPr id="5" name="Footer Placeholder 4">
            <a:extLst>
              <a:ext uri="{FF2B5EF4-FFF2-40B4-BE49-F238E27FC236}">
                <a16:creationId xmlns:a16="http://schemas.microsoft.com/office/drawing/2014/main" id="{30A4E11E-AF52-A926-A78D-923B6FB02F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462350C-1AC6-D64A-30C7-6C15B6C520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9FF2522-7AE2-384D-891C-C055FAC904AA}" type="slidenum">
              <a:rPr lang="en-US" smtClean="0"/>
              <a:t>‹#›</a:t>
            </a:fld>
            <a:endParaRPr lang="en-US"/>
          </a:p>
        </p:txBody>
      </p:sp>
    </p:spTree>
    <p:extLst>
      <p:ext uri="{BB962C8B-B14F-4D97-AF65-F5344CB8AC3E}">
        <p14:creationId xmlns:p14="http://schemas.microsoft.com/office/powerpoint/2010/main" val="32572119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kaggle.com/datasets/mirichoi0218/insurance/data"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17" name="Picture 16" descr="Digital financial graph">
            <a:extLst>
              <a:ext uri="{FF2B5EF4-FFF2-40B4-BE49-F238E27FC236}">
                <a16:creationId xmlns:a16="http://schemas.microsoft.com/office/drawing/2014/main" id="{C54D77A8-2EA7-194A-FFEB-7FB2272AE392}"/>
              </a:ext>
            </a:extLst>
          </p:cNvPr>
          <p:cNvPicPr>
            <a:picLocks noChangeAspect="1"/>
          </p:cNvPicPr>
          <p:nvPr/>
        </p:nvPicPr>
        <p:blipFill>
          <a:blip r:embed="rId3">
            <a:alphaModFix amt="60000"/>
          </a:blip>
          <a:src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9DEEB5ED-46DE-1A09-FAC6-64745FF8212A}"/>
              </a:ext>
            </a:extLst>
          </p:cNvPr>
          <p:cNvSpPr>
            <a:spLocks noGrp="1"/>
          </p:cNvSpPr>
          <p:nvPr>
            <p:ph type="ctrTitle"/>
          </p:nvPr>
        </p:nvSpPr>
        <p:spPr>
          <a:xfrm>
            <a:off x="1196656" y="647044"/>
            <a:ext cx="9795637" cy="2220775"/>
          </a:xfrm>
        </p:spPr>
        <p:txBody>
          <a:bodyPr vert="horz" lIns="91440" tIns="45720" rIns="91440" bIns="45720" rtlCol="0">
            <a:normAutofit/>
          </a:bodyPr>
          <a:lstStyle/>
          <a:p>
            <a:pPr algn="l"/>
            <a:r>
              <a:rPr lang="en-US" b="1">
                <a:solidFill>
                  <a:srgbClr val="FFFFFF"/>
                </a:solidFill>
              </a:rPr>
              <a:t>Introduction to </a:t>
            </a:r>
            <a:br>
              <a:rPr lang="en-US" b="1">
                <a:solidFill>
                  <a:srgbClr val="FFFFFF"/>
                </a:solidFill>
              </a:rPr>
            </a:br>
            <a:r>
              <a:rPr lang="en-US" b="1">
                <a:solidFill>
                  <a:srgbClr val="FFFFFF"/>
                </a:solidFill>
              </a:rPr>
              <a:t>Business Analytics</a:t>
            </a:r>
          </a:p>
        </p:txBody>
      </p:sp>
      <p:sp>
        <p:nvSpPr>
          <p:cNvPr id="3" name="Subtitle 2">
            <a:extLst>
              <a:ext uri="{FF2B5EF4-FFF2-40B4-BE49-F238E27FC236}">
                <a16:creationId xmlns:a16="http://schemas.microsoft.com/office/drawing/2014/main" id="{27D70B64-98F6-BA72-6987-E8B12851AA63}"/>
              </a:ext>
            </a:extLst>
          </p:cNvPr>
          <p:cNvSpPr>
            <a:spLocks noGrp="1"/>
          </p:cNvSpPr>
          <p:nvPr>
            <p:ph type="subTitle" idx="1"/>
          </p:nvPr>
        </p:nvSpPr>
        <p:spPr>
          <a:xfrm>
            <a:off x="1196656" y="4472115"/>
            <a:ext cx="9795637" cy="2057043"/>
          </a:xfrm>
        </p:spPr>
        <p:txBody>
          <a:bodyPr vert="horz" lIns="91440" tIns="45720" rIns="91440" bIns="45720" rtlCol="0">
            <a:normAutofit/>
          </a:bodyPr>
          <a:lstStyle/>
          <a:p>
            <a:pPr algn="r"/>
            <a:r>
              <a:rPr lang="en-US" sz="2000" b="1" dirty="0">
                <a:solidFill>
                  <a:srgbClr val="FFFFFF"/>
                </a:solidFill>
              </a:rPr>
              <a:t>Nikhil Narayane</a:t>
            </a:r>
          </a:p>
          <a:p>
            <a:pPr algn="r"/>
            <a:r>
              <a:rPr lang="en-US" sz="2000" b="1" dirty="0">
                <a:solidFill>
                  <a:srgbClr val="FFFFFF"/>
                </a:solidFill>
              </a:rPr>
              <a:t>4</a:t>
            </a:r>
            <a:r>
              <a:rPr lang="en-US" sz="2000" b="1" baseline="30000" dirty="0">
                <a:solidFill>
                  <a:srgbClr val="FFFFFF"/>
                </a:solidFill>
              </a:rPr>
              <a:t>th</a:t>
            </a:r>
            <a:r>
              <a:rPr lang="en-US" sz="2000" b="1" dirty="0">
                <a:solidFill>
                  <a:srgbClr val="FFFFFF"/>
                </a:solidFill>
              </a:rPr>
              <a:t> year Ph.D. Candidate</a:t>
            </a:r>
          </a:p>
          <a:p>
            <a:pPr algn="r"/>
            <a:r>
              <a:rPr lang="en-US" sz="2000" b="1" dirty="0">
                <a:solidFill>
                  <a:srgbClr val="FFFFFF"/>
                </a:solidFill>
              </a:rPr>
              <a:t>Department of Business Analytics &amp; Statistics</a:t>
            </a:r>
          </a:p>
          <a:p>
            <a:pPr algn="r"/>
            <a:r>
              <a:rPr lang="en-US" sz="2000" b="1" dirty="0">
                <a:solidFill>
                  <a:srgbClr val="FFFFFF"/>
                </a:solidFill>
              </a:rPr>
              <a:t>Haslam College of Business</a:t>
            </a:r>
          </a:p>
          <a:p>
            <a:pPr algn="r"/>
            <a:r>
              <a:rPr lang="en-US" sz="2000" b="1" dirty="0">
                <a:solidFill>
                  <a:srgbClr val="FFFFFF"/>
                </a:solidFill>
              </a:rPr>
              <a:t>University of Tennessee, Knoxville</a:t>
            </a:r>
          </a:p>
        </p:txBody>
      </p:sp>
    </p:spTree>
    <p:extLst>
      <p:ext uri="{BB962C8B-B14F-4D97-AF65-F5344CB8AC3E}">
        <p14:creationId xmlns:p14="http://schemas.microsoft.com/office/powerpoint/2010/main" val="2995802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8F66D-592C-FA6A-AFD5-256A3B40DF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16CC3C-81C0-3B67-D1CA-C2EB8D245B4E}"/>
              </a:ext>
            </a:extLst>
          </p:cNvPr>
          <p:cNvSpPr>
            <a:spLocks noGrp="1"/>
          </p:cNvSpPr>
          <p:nvPr>
            <p:ph type="title"/>
          </p:nvPr>
        </p:nvSpPr>
        <p:spPr>
          <a:xfrm>
            <a:off x="0" y="-30184"/>
            <a:ext cx="12192000" cy="838257"/>
          </a:xfrm>
        </p:spPr>
        <p:txBody>
          <a:bodyPr anchor="b">
            <a:normAutofit/>
          </a:bodyPr>
          <a:lstStyle/>
          <a:p>
            <a:r>
              <a:rPr lang="en-US" sz="4500" dirty="0">
                <a:latin typeface="Times New Roman" panose="02020603050405020304" pitchFamily="18" charset="0"/>
                <a:cs typeface="Times New Roman" panose="02020603050405020304" pitchFamily="18" charset="0"/>
              </a:rPr>
              <a:t>    Understanding Analytics Through Project</a:t>
            </a:r>
          </a:p>
        </p:txBody>
      </p:sp>
      <p:sp>
        <p:nvSpPr>
          <p:cNvPr id="13" name="TextBox 12">
            <a:extLst>
              <a:ext uri="{FF2B5EF4-FFF2-40B4-BE49-F238E27FC236}">
                <a16:creationId xmlns:a16="http://schemas.microsoft.com/office/drawing/2014/main" id="{1A5F880B-ABBF-516E-6346-2DAC5CC8046B}"/>
              </a:ext>
            </a:extLst>
          </p:cNvPr>
          <p:cNvSpPr txBox="1"/>
          <p:nvPr/>
        </p:nvSpPr>
        <p:spPr>
          <a:xfrm>
            <a:off x="639705" y="808073"/>
            <a:ext cx="6309782" cy="4708981"/>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Teaching by example is not the best way to teach. </a:t>
            </a:r>
          </a:p>
          <a:p>
            <a:r>
              <a:rPr lang="en-US" sz="2000" b="1" dirty="0">
                <a:latin typeface="Times New Roman" panose="02020603050405020304" pitchFamily="18" charset="0"/>
                <a:cs typeface="Times New Roman" panose="02020603050405020304" pitchFamily="18" charset="0"/>
              </a:rPr>
              <a:t>It is the only way to teach”</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 will be using:</a:t>
            </a:r>
          </a:p>
          <a:p>
            <a:endParaRPr lang="en-US" sz="2000" dirty="0">
              <a:latin typeface="Times New Roman" panose="02020603050405020304" pitchFamily="18" charset="0"/>
              <a:cs typeface="Times New Roman" panose="02020603050405020304" pitchFamily="18" charset="0"/>
            </a:endParaRPr>
          </a:p>
          <a:p>
            <a:pPr marL="457200" indent="-457200">
              <a:buAutoNum type="arabicPeriod"/>
            </a:pPr>
            <a:r>
              <a:rPr lang="en-US" sz="2000" dirty="0">
                <a:latin typeface="Times New Roman" panose="02020603050405020304" pitchFamily="18" charset="0"/>
                <a:cs typeface="Times New Roman" panose="02020603050405020304" pitchFamily="18" charset="0"/>
              </a:rPr>
              <a:t>Fictional data of Medical Insurance charges from </a:t>
            </a:r>
            <a:r>
              <a:rPr lang="en-US" sz="2000" dirty="0">
                <a:latin typeface="Times New Roman" panose="02020603050405020304" pitchFamily="18" charset="0"/>
                <a:cs typeface="Times New Roman" panose="02020603050405020304" pitchFamily="18" charset="0"/>
                <a:hlinkClick r:id="rId3"/>
              </a:rPr>
              <a:t>Kaggle</a:t>
            </a:r>
            <a:endParaRPr lang="en-US" sz="2000" dirty="0">
              <a:latin typeface="Times New Roman" panose="02020603050405020304" pitchFamily="18" charset="0"/>
              <a:cs typeface="Times New Roman" panose="02020603050405020304" pitchFamily="18" charset="0"/>
            </a:endParaRPr>
          </a:p>
          <a:p>
            <a:pPr marL="457200" indent="-457200">
              <a:buAutoNum type="arabicPeriod"/>
            </a:pPr>
            <a:r>
              <a:rPr lang="en-US" sz="2000" dirty="0">
                <a:latin typeface="Times New Roman" panose="02020603050405020304" pitchFamily="18" charset="0"/>
                <a:cs typeface="Times New Roman" panose="02020603050405020304" pitchFamily="18" charset="0"/>
              </a:rPr>
              <a:t>Python programming language</a:t>
            </a:r>
          </a:p>
          <a:p>
            <a:pPr marL="457200" indent="-457200">
              <a:buAutoNum type="arabicPeriod"/>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What factors drive insurance premium in general?</a:t>
            </a:r>
          </a:p>
          <a:p>
            <a:r>
              <a:rPr lang="en-US" sz="2000" dirty="0">
                <a:latin typeface="Times New Roman" panose="02020603050405020304" pitchFamily="18" charset="0"/>
                <a:cs typeface="Times New Roman" panose="02020603050405020304" pitchFamily="18" charset="0"/>
              </a:rPr>
              <a:t>a.</a:t>
            </a:r>
          </a:p>
          <a:p>
            <a:r>
              <a:rPr lang="en-US" sz="2000" dirty="0">
                <a:latin typeface="Times New Roman" panose="02020603050405020304" pitchFamily="18" charset="0"/>
                <a:cs typeface="Times New Roman" panose="02020603050405020304" pitchFamily="18" charset="0"/>
              </a:rPr>
              <a:t>b.</a:t>
            </a:r>
          </a:p>
          <a:p>
            <a:r>
              <a:rPr lang="en-US" sz="2000" dirty="0">
                <a:latin typeface="Times New Roman" panose="02020603050405020304" pitchFamily="18" charset="0"/>
                <a:cs typeface="Times New Roman" panose="02020603050405020304" pitchFamily="18" charset="0"/>
              </a:rPr>
              <a:t>c.</a:t>
            </a:r>
          </a:p>
          <a:p>
            <a:endParaRPr lang="en-US" sz="20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A0EB0D73-4DAD-ED0A-EF29-6C32C41F1F20}"/>
              </a:ext>
            </a:extLst>
          </p:cNvPr>
          <p:cNvPicPr>
            <a:picLocks noChangeAspect="1"/>
          </p:cNvPicPr>
          <p:nvPr/>
        </p:nvPicPr>
        <p:blipFill>
          <a:blip r:embed="rId4"/>
          <a:stretch>
            <a:fillRect/>
          </a:stretch>
        </p:blipFill>
        <p:spPr>
          <a:xfrm>
            <a:off x="6949487" y="2076495"/>
            <a:ext cx="5077645" cy="2705009"/>
          </a:xfrm>
          <a:prstGeom prst="rect">
            <a:avLst/>
          </a:prstGeom>
        </p:spPr>
      </p:pic>
    </p:spTree>
    <p:extLst>
      <p:ext uri="{BB962C8B-B14F-4D97-AF65-F5344CB8AC3E}">
        <p14:creationId xmlns:p14="http://schemas.microsoft.com/office/powerpoint/2010/main" val="4112472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7BAA01-151D-29C3-EFB4-0C58A49095C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84A84A84-A824-1D4F-E0B9-3E99BDDA8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5CFBE84-4573-6EFC-82E8-BA6840FEF330}"/>
              </a:ext>
            </a:extLst>
          </p:cNvPr>
          <p:cNvSpPr>
            <a:spLocks noGrp="1"/>
          </p:cNvSpPr>
          <p:nvPr>
            <p:ph type="title"/>
          </p:nvPr>
        </p:nvSpPr>
        <p:spPr>
          <a:xfrm>
            <a:off x="1301261" y="590062"/>
            <a:ext cx="6513663" cy="2838938"/>
          </a:xfrm>
        </p:spPr>
        <p:txBody>
          <a:bodyPr vert="horz" lIns="91440" tIns="45720" rIns="91440" bIns="45720" rtlCol="0" anchor="b">
            <a:normAutofit/>
          </a:bodyPr>
          <a:lstStyle/>
          <a:p>
            <a:r>
              <a:rPr lang="en-US" sz="5600" kern="1200" dirty="0">
                <a:solidFill>
                  <a:srgbClr val="FFFFFF"/>
                </a:solidFill>
                <a:latin typeface="+mj-lt"/>
                <a:ea typeface="+mj-ea"/>
                <a:cs typeface="+mj-cs"/>
              </a:rPr>
              <a:t>Descriptive Analytics</a:t>
            </a:r>
          </a:p>
        </p:txBody>
      </p:sp>
      <p:sp>
        <p:nvSpPr>
          <p:cNvPr id="3" name="Content Placeholder 2">
            <a:extLst>
              <a:ext uri="{FF2B5EF4-FFF2-40B4-BE49-F238E27FC236}">
                <a16:creationId xmlns:a16="http://schemas.microsoft.com/office/drawing/2014/main" id="{232B36ED-EFC1-C2BF-3CB9-8FB7C77EA421}"/>
              </a:ext>
            </a:extLst>
          </p:cNvPr>
          <p:cNvSpPr>
            <a:spLocks noGrp="1"/>
          </p:cNvSpPr>
          <p:nvPr>
            <p:ph idx="1"/>
          </p:nvPr>
        </p:nvSpPr>
        <p:spPr>
          <a:xfrm>
            <a:off x="5199325" y="4698614"/>
            <a:ext cx="6956378" cy="1198120"/>
          </a:xfrm>
        </p:spPr>
        <p:txBody>
          <a:bodyPr vert="horz" lIns="91440" tIns="45720" rIns="91440" bIns="45720" rtlCol="0">
            <a:normAutofit/>
          </a:bodyPr>
          <a:lstStyle/>
          <a:p>
            <a:pPr marL="0" indent="0" algn="r">
              <a:buNone/>
            </a:pPr>
            <a:r>
              <a:rPr lang="en-US" sz="2000" i="1" kern="1200" dirty="0">
                <a:solidFill>
                  <a:srgbClr val="FFFFFF"/>
                </a:solidFill>
                <a:latin typeface="+mn-lt"/>
                <a:ea typeface="+mn-ea"/>
                <a:cs typeface="+mn-cs"/>
              </a:rPr>
              <a:t>"Analyzing historical data to understand what has happened."</a:t>
            </a:r>
          </a:p>
        </p:txBody>
      </p:sp>
      <p:cxnSp>
        <p:nvCxnSpPr>
          <p:cNvPr id="10" name="Straight Connector 9">
            <a:extLst>
              <a:ext uri="{FF2B5EF4-FFF2-40B4-BE49-F238E27FC236}">
                <a16:creationId xmlns:a16="http://schemas.microsoft.com/office/drawing/2014/main" id="{61C99BB0-549B-7739-C770-5162C0EE08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20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1DCB7-15E2-2C1C-4E7E-0819BA9487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56875F-88B1-E99F-B840-847606503904}"/>
              </a:ext>
            </a:extLst>
          </p:cNvPr>
          <p:cNvSpPr>
            <a:spLocks noGrp="1"/>
          </p:cNvSpPr>
          <p:nvPr>
            <p:ph type="title"/>
          </p:nvPr>
        </p:nvSpPr>
        <p:spPr>
          <a:xfrm>
            <a:off x="0" y="-30184"/>
            <a:ext cx="12192000" cy="838257"/>
          </a:xfrm>
        </p:spPr>
        <p:txBody>
          <a:bodyPr anchor="b">
            <a:normAutofit/>
          </a:bodyPr>
          <a:lstStyle/>
          <a:p>
            <a:r>
              <a:rPr lang="en-US" sz="4500" dirty="0">
                <a:latin typeface="Times New Roman" panose="02020603050405020304" pitchFamily="18" charset="0"/>
                <a:cs typeface="Times New Roman" panose="02020603050405020304" pitchFamily="18" charset="0"/>
              </a:rPr>
              <a:t>    How Different Variables affect Insurance Charges</a:t>
            </a:r>
          </a:p>
        </p:txBody>
      </p:sp>
      <p:pic>
        <p:nvPicPr>
          <p:cNvPr id="7" name="Picture 6">
            <a:extLst>
              <a:ext uri="{FF2B5EF4-FFF2-40B4-BE49-F238E27FC236}">
                <a16:creationId xmlns:a16="http://schemas.microsoft.com/office/drawing/2014/main" id="{CCE52F77-2128-8416-17A1-DD5C341D192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5169"/>
                    </a14:imgEffect>
                    <a14:imgEffect>
                      <a14:saturation sat="400000"/>
                    </a14:imgEffect>
                    <a14:imgEffect>
                      <a14:brightnessContrast contrast="18000"/>
                    </a14:imgEffect>
                  </a14:imgLayer>
                </a14:imgProps>
              </a:ext>
            </a:extLst>
          </a:blip>
          <a:stretch>
            <a:fillRect/>
          </a:stretch>
        </p:blipFill>
        <p:spPr>
          <a:xfrm>
            <a:off x="1861786" y="808073"/>
            <a:ext cx="8468423" cy="3881624"/>
          </a:xfrm>
          <a:prstGeom prst="rect">
            <a:avLst/>
          </a:prstGeom>
        </p:spPr>
      </p:pic>
      <p:sp>
        <p:nvSpPr>
          <p:cNvPr id="4" name="TextBox 3">
            <a:extLst>
              <a:ext uri="{FF2B5EF4-FFF2-40B4-BE49-F238E27FC236}">
                <a16:creationId xmlns:a16="http://schemas.microsoft.com/office/drawing/2014/main" id="{0FBC906F-354E-D433-F2A3-A8E44489DA0F}"/>
              </a:ext>
            </a:extLst>
          </p:cNvPr>
          <p:cNvSpPr txBox="1"/>
          <p:nvPr/>
        </p:nvSpPr>
        <p:spPr>
          <a:xfrm>
            <a:off x="2031443" y="4689697"/>
            <a:ext cx="8129107"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Does smoking affect insurance premium? </a:t>
            </a:r>
            <a:endParaRPr lang="en-US" sz="2000" dirty="0">
              <a:solidFill>
                <a:schemeClr val="accent6"/>
              </a:solidFill>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Does gender affect insurance premium? </a:t>
            </a:r>
          </a:p>
        </p:txBody>
      </p:sp>
    </p:spTree>
    <p:extLst>
      <p:ext uri="{BB962C8B-B14F-4D97-AF65-F5344CB8AC3E}">
        <p14:creationId xmlns:p14="http://schemas.microsoft.com/office/powerpoint/2010/main" val="2274322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7C0B0-302A-7870-26F2-88BEB53D51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BC57BA-501F-F111-C996-4CE1A5489DA7}"/>
              </a:ext>
            </a:extLst>
          </p:cNvPr>
          <p:cNvSpPr>
            <a:spLocks noGrp="1"/>
          </p:cNvSpPr>
          <p:nvPr>
            <p:ph type="title"/>
          </p:nvPr>
        </p:nvSpPr>
        <p:spPr>
          <a:xfrm>
            <a:off x="0" y="-30184"/>
            <a:ext cx="12192000" cy="838257"/>
          </a:xfrm>
        </p:spPr>
        <p:txBody>
          <a:bodyPr anchor="b">
            <a:normAutofit/>
          </a:bodyPr>
          <a:lstStyle/>
          <a:p>
            <a:r>
              <a:rPr lang="en-US" sz="4500" dirty="0">
                <a:latin typeface="Times New Roman" panose="02020603050405020304" pitchFamily="18" charset="0"/>
                <a:cs typeface="Times New Roman" panose="02020603050405020304" pitchFamily="18" charset="0"/>
              </a:rPr>
              <a:t>    How Different Variables affect Insurance Charges</a:t>
            </a:r>
          </a:p>
        </p:txBody>
      </p:sp>
      <p:pic>
        <p:nvPicPr>
          <p:cNvPr id="7" name="Picture 6">
            <a:extLst>
              <a:ext uri="{FF2B5EF4-FFF2-40B4-BE49-F238E27FC236}">
                <a16:creationId xmlns:a16="http://schemas.microsoft.com/office/drawing/2014/main" id="{44F028FF-78E2-3C14-CC5F-22A2EA43F6F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5169"/>
                    </a14:imgEffect>
                    <a14:imgEffect>
                      <a14:saturation sat="400000"/>
                    </a14:imgEffect>
                    <a14:imgEffect>
                      <a14:brightnessContrast contrast="18000"/>
                    </a14:imgEffect>
                  </a14:imgLayer>
                </a14:imgProps>
              </a:ext>
            </a:extLst>
          </a:blip>
          <a:stretch>
            <a:fillRect/>
          </a:stretch>
        </p:blipFill>
        <p:spPr>
          <a:xfrm>
            <a:off x="1861786" y="808073"/>
            <a:ext cx="8468423" cy="3881624"/>
          </a:xfrm>
          <a:prstGeom prst="rect">
            <a:avLst/>
          </a:prstGeom>
        </p:spPr>
      </p:pic>
      <p:sp>
        <p:nvSpPr>
          <p:cNvPr id="4" name="TextBox 3">
            <a:extLst>
              <a:ext uri="{FF2B5EF4-FFF2-40B4-BE49-F238E27FC236}">
                <a16:creationId xmlns:a16="http://schemas.microsoft.com/office/drawing/2014/main" id="{77CA9F46-1709-9AFE-0C83-FA2A04066AA9}"/>
              </a:ext>
            </a:extLst>
          </p:cNvPr>
          <p:cNvSpPr txBox="1"/>
          <p:nvPr/>
        </p:nvSpPr>
        <p:spPr>
          <a:xfrm>
            <a:off x="2031443" y="4689697"/>
            <a:ext cx="8129107"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Does smoking affect insurance premium? Definitely , </a:t>
            </a:r>
            <a:r>
              <a:rPr lang="en-US" sz="2000" dirty="0">
                <a:solidFill>
                  <a:schemeClr val="accent6"/>
                </a:solidFill>
                <a:latin typeface="Times New Roman" panose="02020603050405020304" pitchFamily="18" charset="0"/>
                <a:cs typeface="Times New Roman" panose="02020603050405020304" pitchFamily="18" charset="0"/>
              </a:rPr>
              <a:t>Yes</a:t>
            </a:r>
          </a:p>
          <a:p>
            <a:r>
              <a:rPr lang="en-US" sz="2000" dirty="0">
                <a:latin typeface="Times New Roman" panose="02020603050405020304" pitchFamily="18" charset="0"/>
                <a:cs typeface="Times New Roman" panose="02020603050405020304" pitchFamily="18" charset="0"/>
              </a:rPr>
              <a:t>Does gender affect insurance premium? </a:t>
            </a:r>
            <a:r>
              <a:rPr lang="en-US" sz="2000" dirty="0">
                <a:solidFill>
                  <a:schemeClr val="accent4"/>
                </a:solidFill>
                <a:latin typeface="Times New Roman" panose="02020603050405020304" pitchFamily="18" charset="0"/>
                <a:cs typeface="Times New Roman" panose="02020603050405020304" pitchFamily="18" charset="0"/>
              </a:rPr>
              <a:t>Can’t say</a:t>
            </a:r>
            <a:r>
              <a:rPr lang="en-US" sz="2000" dirty="0">
                <a:latin typeface="Times New Roman" panose="02020603050405020304" pitchFamily="18" charset="0"/>
                <a:cs typeface="Times New Roman" panose="02020603050405020304" pitchFamily="18" charset="0"/>
              </a:rPr>
              <a:t>, Difference is too small</a:t>
            </a:r>
          </a:p>
        </p:txBody>
      </p:sp>
    </p:spTree>
    <p:extLst>
      <p:ext uri="{BB962C8B-B14F-4D97-AF65-F5344CB8AC3E}">
        <p14:creationId xmlns:p14="http://schemas.microsoft.com/office/powerpoint/2010/main" val="787423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AD344-D397-D5A5-5E45-93AA4F29EE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930643-57F0-D2D1-7B2E-6ED8370F9DC8}"/>
              </a:ext>
            </a:extLst>
          </p:cNvPr>
          <p:cNvSpPr>
            <a:spLocks noGrp="1"/>
          </p:cNvSpPr>
          <p:nvPr>
            <p:ph type="title"/>
          </p:nvPr>
        </p:nvSpPr>
        <p:spPr>
          <a:xfrm>
            <a:off x="0" y="-30184"/>
            <a:ext cx="12192000" cy="838257"/>
          </a:xfrm>
        </p:spPr>
        <p:txBody>
          <a:bodyPr anchor="b">
            <a:normAutofit/>
          </a:bodyPr>
          <a:lstStyle/>
          <a:p>
            <a:r>
              <a:rPr lang="en-US" sz="4500" dirty="0">
                <a:latin typeface="Times New Roman" panose="02020603050405020304" pitchFamily="18" charset="0"/>
                <a:cs typeface="Times New Roman" panose="02020603050405020304" pitchFamily="18" charset="0"/>
              </a:rPr>
              <a:t>    How Different Variables affect Insurance Charges</a:t>
            </a:r>
          </a:p>
        </p:txBody>
      </p:sp>
      <p:pic>
        <p:nvPicPr>
          <p:cNvPr id="7" name="Picture 6">
            <a:extLst>
              <a:ext uri="{FF2B5EF4-FFF2-40B4-BE49-F238E27FC236}">
                <a16:creationId xmlns:a16="http://schemas.microsoft.com/office/drawing/2014/main" id="{4B1C725B-D255-7913-BB42-856EF4EA982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colorTemperature colorTemp="5169"/>
                    </a14:imgEffect>
                    <a14:imgEffect>
                      <a14:saturation sat="400000"/>
                    </a14:imgEffect>
                    <a14:imgEffect>
                      <a14:brightnessContrast contrast="18000"/>
                    </a14:imgEffect>
                  </a14:imgLayer>
                </a14:imgProps>
              </a:ext>
            </a:extLst>
          </a:blip>
          <a:stretch>
            <a:fillRect/>
          </a:stretch>
        </p:blipFill>
        <p:spPr>
          <a:xfrm>
            <a:off x="1861786" y="808073"/>
            <a:ext cx="8468423" cy="3881624"/>
          </a:xfrm>
          <a:prstGeom prst="rect">
            <a:avLst/>
          </a:prstGeom>
        </p:spPr>
      </p:pic>
      <p:sp>
        <p:nvSpPr>
          <p:cNvPr id="3" name="TextBox 2">
            <a:extLst>
              <a:ext uri="{FF2B5EF4-FFF2-40B4-BE49-F238E27FC236}">
                <a16:creationId xmlns:a16="http://schemas.microsoft.com/office/drawing/2014/main" id="{F938863D-5A96-F23E-6547-6E04FBA6C8D1}"/>
              </a:ext>
            </a:extLst>
          </p:cNvPr>
          <p:cNvSpPr txBox="1"/>
          <p:nvPr/>
        </p:nvSpPr>
        <p:spPr>
          <a:xfrm>
            <a:off x="123286" y="5271841"/>
            <a:ext cx="11945419" cy="1015663"/>
          </a:xfrm>
          <a:prstGeom prst="rect">
            <a:avLst/>
          </a:prstGeom>
          <a:noFill/>
        </p:spPr>
        <p:txBody>
          <a:bodyPr wrap="square" rtlCol="0">
            <a:spAutoFit/>
          </a:bodyPr>
          <a:lstStyle/>
          <a:p>
            <a:r>
              <a:rPr lang="en-US" sz="2000" u="sng" dirty="0">
                <a:latin typeface="Times New Roman" panose="02020603050405020304" pitchFamily="18" charset="0"/>
                <a:cs typeface="Times New Roman" panose="02020603050405020304" pitchFamily="18" charset="0"/>
              </a:rPr>
              <a:t>Interpretation</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Average insurance premium charged to smokers is higher than average insurance premium charged to non smokers.</a:t>
            </a:r>
          </a:p>
          <a:p>
            <a:r>
              <a:rPr lang="en-US" sz="2000" dirty="0">
                <a:latin typeface="Times New Roman" panose="02020603050405020304" pitchFamily="18" charset="0"/>
                <a:cs typeface="Times New Roman" panose="02020603050405020304" pitchFamily="18" charset="0"/>
              </a:rPr>
              <a:t>Average insurance charged to male is similar to that charged to female. </a:t>
            </a:r>
          </a:p>
        </p:txBody>
      </p:sp>
      <p:sp>
        <p:nvSpPr>
          <p:cNvPr id="4" name="TextBox 3">
            <a:extLst>
              <a:ext uri="{FF2B5EF4-FFF2-40B4-BE49-F238E27FC236}">
                <a16:creationId xmlns:a16="http://schemas.microsoft.com/office/drawing/2014/main" id="{59828E8E-8672-1979-7374-17565093339B}"/>
              </a:ext>
            </a:extLst>
          </p:cNvPr>
          <p:cNvSpPr txBox="1"/>
          <p:nvPr/>
        </p:nvSpPr>
        <p:spPr>
          <a:xfrm>
            <a:off x="2031443" y="4689697"/>
            <a:ext cx="8129107"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Does smoking affect insurance premium? Definitely , </a:t>
            </a:r>
            <a:r>
              <a:rPr lang="en-US" sz="2000" dirty="0">
                <a:solidFill>
                  <a:schemeClr val="accent6"/>
                </a:solidFill>
                <a:latin typeface="Times New Roman" panose="02020603050405020304" pitchFamily="18" charset="0"/>
                <a:cs typeface="Times New Roman" panose="02020603050405020304" pitchFamily="18" charset="0"/>
              </a:rPr>
              <a:t>Yes</a:t>
            </a:r>
          </a:p>
          <a:p>
            <a:r>
              <a:rPr lang="en-US" sz="2000" dirty="0">
                <a:latin typeface="Times New Roman" panose="02020603050405020304" pitchFamily="18" charset="0"/>
                <a:cs typeface="Times New Roman" panose="02020603050405020304" pitchFamily="18" charset="0"/>
              </a:rPr>
              <a:t>Does gender affect insurance premium? </a:t>
            </a:r>
            <a:r>
              <a:rPr lang="en-US" sz="2000" dirty="0">
                <a:solidFill>
                  <a:schemeClr val="accent4"/>
                </a:solidFill>
                <a:latin typeface="Times New Roman" panose="02020603050405020304" pitchFamily="18" charset="0"/>
                <a:cs typeface="Times New Roman" panose="02020603050405020304" pitchFamily="18" charset="0"/>
              </a:rPr>
              <a:t>Can’t say</a:t>
            </a:r>
            <a:r>
              <a:rPr lang="en-US" sz="2000" dirty="0">
                <a:latin typeface="Times New Roman" panose="02020603050405020304" pitchFamily="18" charset="0"/>
                <a:cs typeface="Times New Roman" panose="02020603050405020304" pitchFamily="18" charset="0"/>
              </a:rPr>
              <a:t>, Difference is too small</a:t>
            </a:r>
          </a:p>
        </p:txBody>
      </p:sp>
    </p:spTree>
    <p:extLst>
      <p:ext uri="{BB962C8B-B14F-4D97-AF65-F5344CB8AC3E}">
        <p14:creationId xmlns:p14="http://schemas.microsoft.com/office/powerpoint/2010/main" val="898221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CAFAF-459E-732E-934D-31BE420729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4176F6-81D9-BCD1-D5A5-940B897CEE89}"/>
              </a:ext>
            </a:extLst>
          </p:cNvPr>
          <p:cNvSpPr>
            <a:spLocks noGrp="1"/>
          </p:cNvSpPr>
          <p:nvPr>
            <p:ph type="title"/>
          </p:nvPr>
        </p:nvSpPr>
        <p:spPr>
          <a:xfrm>
            <a:off x="0" y="-30184"/>
            <a:ext cx="12192000" cy="838257"/>
          </a:xfrm>
        </p:spPr>
        <p:txBody>
          <a:bodyPr anchor="b">
            <a:normAutofit/>
          </a:bodyPr>
          <a:lstStyle/>
          <a:p>
            <a:r>
              <a:rPr lang="en-US" sz="4500" dirty="0">
                <a:latin typeface="Times New Roman" panose="02020603050405020304" pitchFamily="18" charset="0"/>
                <a:cs typeface="Times New Roman" panose="02020603050405020304" pitchFamily="18" charset="0"/>
              </a:rPr>
              <a:t>    How Different Variables affect Insurance Charges</a:t>
            </a:r>
          </a:p>
        </p:txBody>
      </p:sp>
      <p:pic>
        <p:nvPicPr>
          <p:cNvPr id="5" name="Picture 4">
            <a:extLst>
              <a:ext uri="{FF2B5EF4-FFF2-40B4-BE49-F238E27FC236}">
                <a16:creationId xmlns:a16="http://schemas.microsoft.com/office/drawing/2014/main" id="{076FB6BA-2DBC-3D1A-D5BB-9236A38982E0}"/>
              </a:ext>
            </a:extLst>
          </p:cNvPr>
          <p:cNvPicPr>
            <a:picLocks noChangeAspect="1"/>
          </p:cNvPicPr>
          <p:nvPr/>
        </p:nvPicPr>
        <p:blipFill>
          <a:blip r:embed="rId3"/>
          <a:stretch>
            <a:fillRect/>
          </a:stretch>
        </p:blipFill>
        <p:spPr>
          <a:xfrm>
            <a:off x="1861788" y="808073"/>
            <a:ext cx="8468423" cy="3912907"/>
          </a:xfrm>
          <a:prstGeom prst="rect">
            <a:avLst/>
          </a:prstGeom>
        </p:spPr>
      </p:pic>
      <p:sp>
        <p:nvSpPr>
          <p:cNvPr id="6" name="TextBox 5">
            <a:extLst>
              <a:ext uri="{FF2B5EF4-FFF2-40B4-BE49-F238E27FC236}">
                <a16:creationId xmlns:a16="http://schemas.microsoft.com/office/drawing/2014/main" id="{23F25FDC-CCFD-4EC1-D926-42322ADDA0B1}"/>
              </a:ext>
            </a:extLst>
          </p:cNvPr>
          <p:cNvSpPr txBox="1"/>
          <p:nvPr/>
        </p:nvSpPr>
        <p:spPr>
          <a:xfrm>
            <a:off x="723855" y="4736396"/>
            <a:ext cx="10744288" cy="1631216"/>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Variability Insight</a:t>
            </a:r>
            <a:r>
              <a:rPr lang="en-US" sz="2000" dirty="0">
                <a:latin typeface="Times New Roman" panose="02020603050405020304" pitchFamily="18" charset="0"/>
                <a:cs typeface="Times New Roman" panose="02020603050405020304" pitchFamily="18" charset="0"/>
              </a:rPr>
              <a:t>: Box plots show the range of charges, not just averages, helping identify variability within groups.</a:t>
            </a:r>
          </a:p>
          <a:p>
            <a:r>
              <a:rPr lang="en-US" sz="2000" b="1" dirty="0">
                <a:latin typeface="Times New Roman" panose="02020603050405020304" pitchFamily="18" charset="0"/>
                <a:cs typeface="Times New Roman" panose="02020603050405020304" pitchFamily="18" charset="0"/>
              </a:rPr>
              <a:t>Outlier Detection</a:t>
            </a:r>
            <a:r>
              <a:rPr lang="en-US" sz="2000" dirty="0">
                <a:latin typeface="Times New Roman" panose="02020603050405020304" pitchFamily="18" charset="0"/>
                <a:cs typeface="Times New Roman" panose="02020603050405020304" pitchFamily="18" charset="0"/>
              </a:rPr>
              <a:t>: Easily spot high-cost outliers, which are critical for managing risk.</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Provides more information by using different technique of plotting</a:t>
            </a:r>
          </a:p>
        </p:txBody>
      </p:sp>
      <p:cxnSp>
        <p:nvCxnSpPr>
          <p:cNvPr id="9" name="Straight Arrow Connector 8">
            <a:extLst>
              <a:ext uri="{FF2B5EF4-FFF2-40B4-BE49-F238E27FC236}">
                <a16:creationId xmlns:a16="http://schemas.microsoft.com/office/drawing/2014/main" id="{17D0C139-EAC1-B9A0-F334-4D0CCE94F2D4}"/>
              </a:ext>
            </a:extLst>
          </p:cNvPr>
          <p:cNvCxnSpPr>
            <a:cxnSpLocks/>
            <a:stCxn id="11" idx="1"/>
          </p:cNvCxnSpPr>
          <p:nvPr/>
        </p:nvCxnSpPr>
        <p:spPr>
          <a:xfrm flipH="1">
            <a:off x="9729627" y="3339101"/>
            <a:ext cx="970357" cy="5753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F72CEC1E-FBEC-1F7C-6BAB-7A72E766B5DC}"/>
              </a:ext>
            </a:extLst>
          </p:cNvPr>
          <p:cNvSpPr txBox="1"/>
          <p:nvPr/>
        </p:nvSpPr>
        <p:spPr>
          <a:xfrm>
            <a:off x="10699984" y="3139046"/>
            <a:ext cx="768159"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Mean</a:t>
            </a:r>
          </a:p>
        </p:txBody>
      </p:sp>
    </p:spTree>
    <p:extLst>
      <p:ext uri="{BB962C8B-B14F-4D97-AF65-F5344CB8AC3E}">
        <p14:creationId xmlns:p14="http://schemas.microsoft.com/office/powerpoint/2010/main" val="3111002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05D44-F189-49B8-F7D5-E8363060A2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5A6337-EA87-90F9-DE41-4D27DEA32846}"/>
              </a:ext>
            </a:extLst>
          </p:cNvPr>
          <p:cNvSpPr>
            <a:spLocks noGrp="1"/>
          </p:cNvSpPr>
          <p:nvPr>
            <p:ph type="title"/>
          </p:nvPr>
        </p:nvSpPr>
        <p:spPr>
          <a:xfrm>
            <a:off x="0" y="-30184"/>
            <a:ext cx="12192000" cy="838257"/>
          </a:xfrm>
        </p:spPr>
        <p:txBody>
          <a:bodyPr anchor="b">
            <a:normAutofit/>
          </a:bodyPr>
          <a:lstStyle/>
          <a:p>
            <a:r>
              <a:rPr lang="en-US" sz="4500" dirty="0">
                <a:latin typeface="Times New Roman" panose="02020603050405020304" pitchFamily="18" charset="0"/>
                <a:cs typeface="Times New Roman" panose="02020603050405020304" pitchFamily="18" charset="0"/>
              </a:rPr>
              <a:t>    More Information on 2D plots</a:t>
            </a:r>
          </a:p>
        </p:txBody>
      </p:sp>
      <p:pic>
        <p:nvPicPr>
          <p:cNvPr id="5" name="Picture 4">
            <a:extLst>
              <a:ext uri="{FF2B5EF4-FFF2-40B4-BE49-F238E27FC236}">
                <a16:creationId xmlns:a16="http://schemas.microsoft.com/office/drawing/2014/main" id="{AEB28C33-5155-B7DC-16D1-9A449AE88B54}"/>
              </a:ext>
            </a:extLst>
          </p:cNvPr>
          <p:cNvPicPr>
            <a:picLocks noChangeAspect="1"/>
          </p:cNvPicPr>
          <p:nvPr/>
        </p:nvPicPr>
        <p:blipFill>
          <a:blip r:embed="rId3"/>
          <a:stretch>
            <a:fillRect/>
          </a:stretch>
        </p:blipFill>
        <p:spPr>
          <a:xfrm>
            <a:off x="1598741" y="963756"/>
            <a:ext cx="4497259" cy="2679979"/>
          </a:xfrm>
          <a:prstGeom prst="rect">
            <a:avLst/>
          </a:prstGeom>
        </p:spPr>
      </p:pic>
      <p:pic>
        <p:nvPicPr>
          <p:cNvPr id="6" name="Picture 5">
            <a:extLst>
              <a:ext uri="{FF2B5EF4-FFF2-40B4-BE49-F238E27FC236}">
                <a16:creationId xmlns:a16="http://schemas.microsoft.com/office/drawing/2014/main" id="{80667768-A85C-80BF-32BD-0A5F17A14D2B}"/>
              </a:ext>
            </a:extLst>
          </p:cNvPr>
          <p:cNvPicPr>
            <a:picLocks noChangeAspect="1"/>
          </p:cNvPicPr>
          <p:nvPr/>
        </p:nvPicPr>
        <p:blipFill>
          <a:blip r:embed="rId4"/>
          <a:stretch>
            <a:fillRect/>
          </a:stretch>
        </p:blipFill>
        <p:spPr>
          <a:xfrm>
            <a:off x="6096000" y="963756"/>
            <a:ext cx="4535351" cy="2679979"/>
          </a:xfrm>
          <a:prstGeom prst="rect">
            <a:avLst/>
          </a:prstGeom>
        </p:spPr>
      </p:pic>
      <p:pic>
        <p:nvPicPr>
          <p:cNvPr id="7" name="Picture 6">
            <a:extLst>
              <a:ext uri="{FF2B5EF4-FFF2-40B4-BE49-F238E27FC236}">
                <a16:creationId xmlns:a16="http://schemas.microsoft.com/office/drawing/2014/main" id="{70AA91D4-9ACF-E127-D1CD-2DD9DA271D18}"/>
              </a:ext>
            </a:extLst>
          </p:cNvPr>
          <p:cNvPicPr>
            <a:picLocks noChangeAspect="1"/>
          </p:cNvPicPr>
          <p:nvPr/>
        </p:nvPicPr>
        <p:blipFill>
          <a:blip r:embed="rId5"/>
          <a:stretch>
            <a:fillRect/>
          </a:stretch>
        </p:blipFill>
        <p:spPr>
          <a:xfrm>
            <a:off x="1570161" y="3799417"/>
            <a:ext cx="4554417" cy="2679979"/>
          </a:xfrm>
          <a:prstGeom prst="rect">
            <a:avLst/>
          </a:prstGeom>
        </p:spPr>
      </p:pic>
      <p:pic>
        <p:nvPicPr>
          <p:cNvPr id="8" name="Picture 7">
            <a:extLst>
              <a:ext uri="{FF2B5EF4-FFF2-40B4-BE49-F238E27FC236}">
                <a16:creationId xmlns:a16="http://schemas.microsoft.com/office/drawing/2014/main" id="{113E8067-6ED6-ADBC-778C-49E09A7E9AE6}"/>
              </a:ext>
            </a:extLst>
          </p:cNvPr>
          <p:cNvPicPr>
            <a:picLocks noChangeAspect="1"/>
          </p:cNvPicPr>
          <p:nvPr/>
        </p:nvPicPr>
        <p:blipFill>
          <a:blip r:embed="rId6"/>
          <a:stretch>
            <a:fillRect/>
          </a:stretch>
        </p:blipFill>
        <p:spPr>
          <a:xfrm>
            <a:off x="6096000" y="3799418"/>
            <a:ext cx="4297119" cy="2679979"/>
          </a:xfrm>
          <a:prstGeom prst="rect">
            <a:avLst/>
          </a:prstGeom>
        </p:spPr>
      </p:pic>
    </p:spTree>
    <p:extLst>
      <p:ext uri="{BB962C8B-B14F-4D97-AF65-F5344CB8AC3E}">
        <p14:creationId xmlns:p14="http://schemas.microsoft.com/office/powerpoint/2010/main" val="2038316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EC25D-5C9B-ACA6-82A2-0587171760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E04CBB-0C1F-DAD2-5C2B-C4E4B8B00B0A}"/>
              </a:ext>
            </a:extLst>
          </p:cNvPr>
          <p:cNvSpPr>
            <a:spLocks noGrp="1"/>
          </p:cNvSpPr>
          <p:nvPr>
            <p:ph type="title"/>
          </p:nvPr>
        </p:nvSpPr>
        <p:spPr>
          <a:xfrm>
            <a:off x="0" y="-30184"/>
            <a:ext cx="12192000" cy="838257"/>
          </a:xfrm>
        </p:spPr>
        <p:txBody>
          <a:bodyPr anchor="b">
            <a:normAutofit/>
          </a:bodyPr>
          <a:lstStyle/>
          <a:p>
            <a:r>
              <a:rPr lang="en-US" sz="4500" dirty="0">
                <a:latin typeface="Times New Roman" panose="02020603050405020304" pitchFamily="18" charset="0"/>
                <a:cs typeface="Times New Roman" panose="02020603050405020304" pitchFamily="18" charset="0"/>
              </a:rPr>
              <a:t>    Benefits of Descriptive Analytics</a:t>
            </a:r>
          </a:p>
        </p:txBody>
      </p:sp>
      <p:graphicFrame>
        <p:nvGraphicFramePr>
          <p:cNvPr id="4" name="Diagram 3">
            <a:extLst>
              <a:ext uri="{FF2B5EF4-FFF2-40B4-BE49-F238E27FC236}">
                <a16:creationId xmlns:a16="http://schemas.microsoft.com/office/drawing/2014/main" id="{FAF75563-958E-5A79-C185-ED9FA5B2C8D1}"/>
              </a:ext>
            </a:extLst>
          </p:cNvPr>
          <p:cNvGraphicFramePr/>
          <p:nvPr>
            <p:extLst>
              <p:ext uri="{D42A27DB-BD31-4B8C-83A1-F6EECF244321}">
                <p14:modId xmlns:p14="http://schemas.microsoft.com/office/powerpoint/2010/main" val="170565317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13385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E3306FE-086A-16A0-9E6C-4D4B896C7D9D}"/>
              </a:ext>
            </a:extLst>
          </p:cNvPr>
          <p:cNvSpPr>
            <a:spLocks noGrp="1"/>
          </p:cNvSpPr>
          <p:nvPr>
            <p:ph idx="1"/>
          </p:nvPr>
        </p:nvSpPr>
        <p:spPr>
          <a:xfrm>
            <a:off x="1144923" y="2405894"/>
            <a:ext cx="5315189" cy="3535083"/>
          </a:xfrm>
        </p:spPr>
        <p:txBody>
          <a:bodyPr anchor="t">
            <a:normAutofit/>
          </a:bodyPr>
          <a:lstStyle/>
          <a:p>
            <a:r>
              <a:rPr lang="en-US" sz="4000" dirty="0">
                <a:latin typeface="Times New Roman" panose="02020603050405020304" pitchFamily="18" charset="0"/>
                <a:cs typeface="Times New Roman" panose="02020603050405020304" pitchFamily="18" charset="0"/>
              </a:rPr>
              <a:t>Short Quiz</a:t>
            </a:r>
          </a:p>
          <a:p>
            <a:pPr marL="0" indent="0">
              <a:buNone/>
            </a:pPr>
            <a:endParaRPr lang="en-US" sz="2000" dirty="0"/>
          </a:p>
        </p:txBody>
      </p:sp>
      <p:sp>
        <p:nvSpPr>
          <p:cNvPr id="11" name="Rectangle 1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B9FB4B99-7B75-BB09-D19A-FC19D87D3D3A}"/>
              </a:ext>
            </a:extLst>
          </p:cNvPr>
          <p:cNvPicPr>
            <a:picLocks noChangeAspect="1"/>
          </p:cNvPicPr>
          <p:nvPr/>
        </p:nvPicPr>
        <p:blipFill>
          <a:blip r:embed="rId2"/>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2308106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FF1253-700D-788C-1DFA-B46180A518F8}"/>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C65B081E-ABE6-FB60-5C80-5058BA0F7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94E1152-0C91-B953-27BF-0193B0594274}"/>
              </a:ext>
            </a:extLst>
          </p:cNvPr>
          <p:cNvSpPr>
            <a:spLocks noGrp="1"/>
          </p:cNvSpPr>
          <p:nvPr>
            <p:ph type="title"/>
          </p:nvPr>
        </p:nvSpPr>
        <p:spPr>
          <a:xfrm>
            <a:off x="1301261" y="590062"/>
            <a:ext cx="8192056" cy="2838938"/>
          </a:xfrm>
        </p:spPr>
        <p:txBody>
          <a:bodyPr vert="horz" lIns="91440" tIns="45720" rIns="91440" bIns="45720" rtlCol="0" anchor="b">
            <a:normAutofit/>
          </a:bodyPr>
          <a:lstStyle/>
          <a:p>
            <a:r>
              <a:rPr lang="en-US" sz="5600" kern="1200" dirty="0">
                <a:solidFill>
                  <a:srgbClr val="FFFFFF"/>
                </a:solidFill>
                <a:latin typeface="+mj-lt"/>
                <a:ea typeface="+mj-ea"/>
                <a:cs typeface="+mj-cs"/>
              </a:rPr>
              <a:t>Predictive Analytics</a:t>
            </a:r>
          </a:p>
        </p:txBody>
      </p:sp>
      <p:sp>
        <p:nvSpPr>
          <p:cNvPr id="4" name="Text Placeholder 3">
            <a:extLst>
              <a:ext uri="{FF2B5EF4-FFF2-40B4-BE49-F238E27FC236}">
                <a16:creationId xmlns:a16="http://schemas.microsoft.com/office/drawing/2014/main" id="{7430BFAB-EF95-C5D0-BE4E-AD5410EA8906}"/>
              </a:ext>
            </a:extLst>
          </p:cNvPr>
          <p:cNvSpPr txBox="1">
            <a:spLocks noGrp="1"/>
          </p:cNvSpPr>
          <p:nvPr>
            <p:ph type="body" idx="1"/>
          </p:nvPr>
        </p:nvSpPr>
        <p:spPr>
          <a:xfrm>
            <a:off x="5642044" y="4698614"/>
            <a:ext cx="5088650" cy="1198120"/>
          </a:xfrm>
          <a:prstGeom prst="rect">
            <a:avLst/>
          </a:prstGeom>
        </p:spPr>
        <p:txBody>
          <a:bodyPr vert="horz" lIns="91440" tIns="45720" rIns="91440" bIns="45720" rtlCol="0">
            <a:normAutofit/>
          </a:bodyPr>
          <a:lstStyle/>
          <a:p>
            <a:pPr algn="r"/>
            <a:r>
              <a:rPr lang="en-US" sz="2000" i="1" kern="1200" dirty="0">
                <a:solidFill>
                  <a:srgbClr val="FFFFFF"/>
                </a:solidFill>
                <a:latin typeface="+mn-lt"/>
                <a:ea typeface="+mn-ea"/>
                <a:cs typeface="+mn-cs"/>
              </a:rPr>
              <a:t>Once we know what has happened, how to predict what will happen next?</a:t>
            </a:r>
          </a:p>
        </p:txBody>
      </p:sp>
      <p:cxnSp>
        <p:nvCxnSpPr>
          <p:cNvPr id="19" name="Straight Connector 18">
            <a:extLst>
              <a:ext uri="{FF2B5EF4-FFF2-40B4-BE49-F238E27FC236}">
                <a16:creationId xmlns:a16="http://schemas.microsoft.com/office/drawing/2014/main" id="{0BA0BEE4-072E-8C0A-1D44-B4907543B9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270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C7D808-EFF3-7E8C-145A-E1CF3808E3D4}"/>
              </a:ext>
            </a:extLst>
          </p:cNvPr>
          <p:cNvSpPr>
            <a:spLocks noGrp="1"/>
          </p:cNvSpPr>
          <p:nvPr>
            <p:ph type="title"/>
          </p:nvPr>
        </p:nvSpPr>
        <p:spPr>
          <a:xfrm>
            <a:off x="761800" y="169093"/>
            <a:ext cx="5334197" cy="896937"/>
          </a:xfrm>
        </p:spPr>
        <p:txBody>
          <a:bodyPr anchor="ctr">
            <a:normAutofit/>
          </a:bodyPr>
          <a:lstStyle/>
          <a:p>
            <a:r>
              <a:rPr lang="en-US" sz="4500" dirty="0">
                <a:latin typeface="Times New Roman" panose="02020603050405020304" pitchFamily="18" charset="0"/>
                <a:cs typeface="Times New Roman" panose="02020603050405020304" pitchFamily="18" charset="0"/>
              </a:rPr>
              <a:t>Index</a:t>
            </a:r>
          </a:p>
        </p:txBody>
      </p:sp>
      <p:graphicFrame>
        <p:nvGraphicFramePr>
          <p:cNvPr id="7" name="Diagram 6">
            <a:extLst>
              <a:ext uri="{FF2B5EF4-FFF2-40B4-BE49-F238E27FC236}">
                <a16:creationId xmlns:a16="http://schemas.microsoft.com/office/drawing/2014/main" id="{9D22288F-05AF-30D6-4F0D-D18859F0945B}"/>
              </a:ext>
            </a:extLst>
          </p:cNvPr>
          <p:cNvGraphicFramePr/>
          <p:nvPr>
            <p:extLst>
              <p:ext uri="{D42A27DB-BD31-4B8C-83A1-F6EECF244321}">
                <p14:modId xmlns:p14="http://schemas.microsoft.com/office/powerpoint/2010/main" val="402686737"/>
              </p:ext>
            </p:extLst>
          </p:nvPr>
        </p:nvGraphicFramePr>
        <p:xfrm>
          <a:off x="761800" y="169093"/>
          <a:ext cx="11368161" cy="56228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3826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00B3B-822B-1438-631B-CAF0B8C81B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AB0A82-D496-3BFF-80B8-7984736D228E}"/>
              </a:ext>
            </a:extLst>
          </p:cNvPr>
          <p:cNvSpPr>
            <a:spLocks noGrp="1"/>
          </p:cNvSpPr>
          <p:nvPr>
            <p:ph type="title"/>
          </p:nvPr>
        </p:nvSpPr>
        <p:spPr>
          <a:xfrm>
            <a:off x="0" y="-30184"/>
            <a:ext cx="12192000" cy="838257"/>
          </a:xfrm>
        </p:spPr>
        <p:txBody>
          <a:bodyPr anchor="b">
            <a:normAutofit/>
          </a:bodyPr>
          <a:lstStyle/>
          <a:p>
            <a:r>
              <a:rPr lang="en-US" sz="4500" dirty="0">
                <a:latin typeface="Times New Roman" panose="02020603050405020304" pitchFamily="18" charset="0"/>
                <a:cs typeface="Times New Roman" panose="02020603050405020304" pitchFamily="18" charset="0"/>
              </a:rPr>
              <a:t>    What is Predictive Analytics</a:t>
            </a:r>
          </a:p>
        </p:txBody>
      </p:sp>
      <p:sp>
        <p:nvSpPr>
          <p:cNvPr id="4" name="TextBox 3">
            <a:extLst>
              <a:ext uri="{FF2B5EF4-FFF2-40B4-BE49-F238E27FC236}">
                <a16:creationId xmlns:a16="http://schemas.microsoft.com/office/drawing/2014/main" id="{E5C4D382-4131-1FDA-4B25-10415D536F74}"/>
              </a:ext>
            </a:extLst>
          </p:cNvPr>
          <p:cNvSpPr txBox="1"/>
          <p:nvPr/>
        </p:nvSpPr>
        <p:spPr>
          <a:xfrm>
            <a:off x="641132" y="808073"/>
            <a:ext cx="11056882" cy="1323439"/>
          </a:xfrm>
          <a:prstGeom prst="rect">
            <a:avLst/>
          </a:prstGeom>
          <a:noFill/>
        </p:spPr>
        <p:txBody>
          <a:bodyPr wrap="square" rtlCol="0">
            <a:spAutoFit/>
          </a:bodyPr>
          <a:lstStyle/>
          <a:p>
            <a:pPr marL="0" indent="0">
              <a:buNone/>
            </a:pPr>
            <a:r>
              <a:rPr lang="en-US" sz="2000" dirty="0">
                <a:latin typeface="Times New Roman" panose="02020603050405020304" pitchFamily="18" charset="0"/>
                <a:cs typeface="Times New Roman" panose="02020603050405020304" pitchFamily="18" charset="0"/>
              </a:rPr>
              <a:t>Based on Descriptive Analytics, how much insurance premium should the following individual pay:</a:t>
            </a:r>
          </a:p>
          <a:p>
            <a:pPr marL="0" indent="0">
              <a:buNone/>
            </a:pPr>
            <a:r>
              <a:rPr lang="en-US" sz="2000" dirty="0">
                <a:latin typeface="Times New Roman" panose="02020603050405020304" pitchFamily="18" charset="0"/>
                <a:cs typeface="Times New Roman" panose="02020603050405020304" pitchFamily="18" charset="0"/>
              </a:rPr>
              <a:t>Age=40, BMI=28, Sex=Male, Smoking=No, Number of children=3</a:t>
            </a: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7608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93F45-7E9C-2226-A26F-C697757372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D43883-39C1-294F-DA0C-B432B43CA361}"/>
              </a:ext>
            </a:extLst>
          </p:cNvPr>
          <p:cNvSpPr>
            <a:spLocks noGrp="1"/>
          </p:cNvSpPr>
          <p:nvPr>
            <p:ph type="title"/>
          </p:nvPr>
        </p:nvSpPr>
        <p:spPr>
          <a:xfrm>
            <a:off x="0" y="-30184"/>
            <a:ext cx="12192000" cy="838257"/>
          </a:xfrm>
        </p:spPr>
        <p:txBody>
          <a:bodyPr anchor="b">
            <a:normAutofit/>
          </a:bodyPr>
          <a:lstStyle/>
          <a:p>
            <a:r>
              <a:rPr lang="en-US" sz="4500" dirty="0">
                <a:latin typeface="Times New Roman" panose="02020603050405020304" pitchFamily="18" charset="0"/>
                <a:cs typeface="Times New Roman" panose="02020603050405020304" pitchFamily="18" charset="0"/>
              </a:rPr>
              <a:t>    What is Predictive Analytics</a:t>
            </a:r>
          </a:p>
        </p:txBody>
      </p:sp>
      <p:sp>
        <p:nvSpPr>
          <p:cNvPr id="4" name="TextBox 3">
            <a:extLst>
              <a:ext uri="{FF2B5EF4-FFF2-40B4-BE49-F238E27FC236}">
                <a16:creationId xmlns:a16="http://schemas.microsoft.com/office/drawing/2014/main" id="{F6F1EAB6-DE86-B8C6-A5C5-293F66BA869A}"/>
              </a:ext>
            </a:extLst>
          </p:cNvPr>
          <p:cNvSpPr txBox="1"/>
          <p:nvPr/>
        </p:nvSpPr>
        <p:spPr>
          <a:xfrm>
            <a:off x="641132" y="808073"/>
            <a:ext cx="11056882" cy="1323439"/>
          </a:xfrm>
          <a:prstGeom prst="rect">
            <a:avLst/>
          </a:prstGeom>
          <a:noFill/>
        </p:spPr>
        <p:txBody>
          <a:bodyPr wrap="square" rtlCol="0">
            <a:spAutoFit/>
          </a:bodyPr>
          <a:lstStyle/>
          <a:p>
            <a:pPr marL="0" indent="0">
              <a:buNone/>
            </a:pPr>
            <a:r>
              <a:rPr lang="en-US" sz="2000" dirty="0">
                <a:latin typeface="Times New Roman" panose="02020603050405020304" pitchFamily="18" charset="0"/>
                <a:cs typeface="Times New Roman" panose="02020603050405020304" pitchFamily="18" charset="0"/>
              </a:rPr>
              <a:t>Based on Descriptive Analytics, how much insurance premium should the following individual pay:</a:t>
            </a:r>
          </a:p>
          <a:p>
            <a:pPr marL="0" indent="0">
              <a:buNone/>
            </a:pPr>
            <a:r>
              <a:rPr lang="en-US" sz="2000" dirty="0">
                <a:latin typeface="Times New Roman" panose="02020603050405020304" pitchFamily="18" charset="0"/>
                <a:cs typeface="Times New Roman" panose="02020603050405020304" pitchFamily="18" charset="0"/>
              </a:rPr>
              <a:t>Age=40, BMI=28, Sex=Male, Smoking=No, Number of children=3</a:t>
            </a: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p:txBody>
      </p:sp>
      <p:graphicFrame>
        <p:nvGraphicFramePr>
          <p:cNvPr id="5" name="Diagram 4">
            <a:extLst>
              <a:ext uri="{FF2B5EF4-FFF2-40B4-BE49-F238E27FC236}">
                <a16:creationId xmlns:a16="http://schemas.microsoft.com/office/drawing/2014/main" id="{25AE2097-3874-82DF-75EA-8A1B4A473A4C}"/>
              </a:ext>
            </a:extLst>
          </p:cNvPr>
          <p:cNvGraphicFramePr/>
          <p:nvPr>
            <p:extLst>
              <p:ext uri="{D42A27DB-BD31-4B8C-83A1-F6EECF244321}">
                <p14:modId xmlns:p14="http://schemas.microsoft.com/office/powerpoint/2010/main" val="3288811829"/>
              </p:ext>
            </p:extLst>
          </p:nvPr>
        </p:nvGraphicFramePr>
        <p:xfrm>
          <a:off x="2565437" y="1680084"/>
          <a:ext cx="6655943" cy="3497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928E1FE-15FA-2E53-8DBA-EF11DBE6B6D1}"/>
                  </a:ext>
                </a:extLst>
              </p:cNvPr>
              <p:cNvSpPr txBox="1"/>
              <p:nvPr/>
            </p:nvSpPr>
            <p:spPr>
              <a:xfrm>
                <a:off x="1517274" y="5377503"/>
                <a:ext cx="9623340" cy="400110"/>
              </a:xfrm>
              <a:prstGeom prst="rect">
                <a:avLst/>
              </a:prstGeom>
              <a:noFill/>
            </p:spPr>
            <p:txBody>
              <a:bodyPr wrap="none" rtlCol="0">
                <a:spAutoFit/>
              </a:bodyPr>
              <a:lstStyle/>
              <a:p>
                <a:pPr marL="0" indent="0">
                  <a:buNone/>
                </a:pPr>
                <a:r>
                  <a:rPr lang="en-US" sz="2000" b="1" dirty="0">
                    <a:latin typeface="Times New Roman" panose="02020603050405020304" pitchFamily="18" charset="0"/>
                    <a:cs typeface="Times New Roman" panose="02020603050405020304" pitchFamily="18" charset="0"/>
                  </a:rPr>
                  <a:t>Model: </a:t>
                </a:r>
                <a:r>
                  <a:rPr lang="en-US" sz="2000" dirty="0">
                    <a:latin typeface="Times New Roman" panose="02020603050405020304" pitchFamily="18" charset="0"/>
                    <a:cs typeface="Times New Roman" panose="02020603050405020304" pitchFamily="18" charset="0"/>
                  </a:rPr>
                  <a:t>Insurance Premium</a:t>
                </a:r>
                <a14:m>
                  <m:oMath xmlns:m="http://schemas.openxmlformats.org/officeDocument/2006/math">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𝑓</m:t>
                    </m:r>
                    <m:d>
                      <m:dPr>
                        <m:ctrlPr>
                          <a:rPr lang="en-US" sz="200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𝐴𝑔𝑒</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𝐵𝑀𝐼</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𝑆𝑒𝑥</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𝑆𝑚𝑜𝑘𝑖𝑛𝑔</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𝑁𝑢𝑚𝑏𝑒𝑟</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𝑜𝑓</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𝐶h𝑖𝑙𝑑𝑟𝑒𝑛</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𝑟𝑒𝑔𝑖𝑜𝑛</m:t>
                        </m:r>
                      </m:e>
                    </m:d>
                  </m:oMath>
                </a14:m>
                <a:endParaRPr lang="en-US" sz="2000" dirty="0">
                  <a:latin typeface="Times New Roman" panose="02020603050405020304" pitchFamily="18" charset="0"/>
                  <a:cs typeface="Times New Roman" panose="02020603050405020304" pitchFamily="18" charset="0"/>
                </a:endParaRPr>
              </a:p>
            </p:txBody>
          </p:sp>
        </mc:Choice>
        <mc:Fallback>
          <p:sp>
            <p:nvSpPr>
              <p:cNvPr id="6" name="TextBox 5">
                <a:extLst>
                  <a:ext uri="{FF2B5EF4-FFF2-40B4-BE49-F238E27FC236}">
                    <a16:creationId xmlns:a16="http://schemas.microsoft.com/office/drawing/2014/main" id="{1928E1FE-15FA-2E53-8DBA-EF11DBE6B6D1}"/>
                  </a:ext>
                </a:extLst>
              </p:cNvPr>
              <p:cNvSpPr txBox="1">
                <a:spLocks noRot="1" noChangeAspect="1" noMove="1" noResize="1" noEditPoints="1" noAdjustHandles="1" noChangeArrowheads="1" noChangeShapeType="1" noTextEdit="1"/>
              </p:cNvSpPr>
              <p:nvPr/>
            </p:nvSpPr>
            <p:spPr>
              <a:xfrm>
                <a:off x="1517274" y="5377503"/>
                <a:ext cx="9623340" cy="400110"/>
              </a:xfrm>
              <a:prstGeom prst="rect">
                <a:avLst/>
              </a:prstGeom>
              <a:blipFill>
                <a:blip r:embed="rId8"/>
                <a:stretch>
                  <a:fillRect l="-659" t="-9091" b="-24242"/>
                </a:stretch>
              </a:blipFill>
            </p:spPr>
            <p:txBody>
              <a:bodyPr/>
              <a:lstStyle/>
              <a:p>
                <a:r>
                  <a:rPr lang="en-US">
                    <a:noFill/>
                  </a:rPr>
                  <a:t> </a:t>
                </a:r>
              </a:p>
            </p:txBody>
          </p:sp>
        </mc:Fallback>
      </mc:AlternateContent>
    </p:spTree>
    <p:extLst>
      <p:ext uri="{BB962C8B-B14F-4D97-AF65-F5344CB8AC3E}">
        <p14:creationId xmlns:p14="http://schemas.microsoft.com/office/powerpoint/2010/main" val="385730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6B023-119D-0B4B-2E46-2B688242D6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0292C9-6E54-4E2A-4430-82462D347624}"/>
              </a:ext>
            </a:extLst>
          </p:cNvPr>
          <p:cNvSpPr>
            <a:spLocks noGrp="1"/>
          </p:cNvSpPr>
          <p:nvPr>
            <p:ph type="title"/>
          </p:nvPr>
        </p:nvSpPr>
        <p:spPr>
          <a:xfrm>
            <a:off x="0" y="-30184"/>
            <a:ext cx="12192000" cy="838257"/>
          </a:xfrm>
        </p:spPr>
        <p:txBody>
          <a:bodyPr anchor="b">
            <a:normAutofit/>
          </a:bodyPr>
          <a:lstStyle/>
          <a:p>
            <a:r>
              <a:rPr lang="en-US" sz="4500" dirty="0">
                <a:latin typeface="Times New Roman" panose="02020603050405020304" pitchFamily="18" charset="0"/>
                <a:cs typeface="Times New Roman" panose="02020603050405020304" pitchFamily="18" charset="0"/>
              </a:rPr>
              <a:t>    What is Predictive Analytics</a:t>
            </a:r>
          </a:p>
        </p:txBody>
      </p:sp>
      <p:sp>
        <p:nvSpPr>
          <p:cNvPr id="4" name="TextBox 3">
            <a:extLst>
              <a:ext uri="{FF2B5EF4-FFF2-40B4-BE49-F238E27FC236}">
                <a16:creationId xmlns:a16="http://schemas.microsoft.com/office/drawing/2014/main" id="{65E266E3-BAEB-6D42-759A-EE2D645A8B4E}"/>
              </a:ext>
            </a:extLst>
          </p:cNvPr>
          <p:cNvSpPr txBox="1"/>
          <p:nvPr/>
        </p:nvSpPr>
        <p:spPr>
          <a:xfrm>
            <a:off x="641132" y="808073"/>
            <a:ext cx="11056882" cy="1323439"/>
          </a:xfrm>
          <a:prstGeom prst="rect">
            <a:avLst/>
          </a:prstGeom>
          <a:noFill/>
        </p:spPr>
        <p:txBody>
          <a:bodyPr wrap="square" rtlCol="0">
            <a:spAutoFit/>
          </a:bodyPr>
          <a:lstStyle/>
          <a:p>
            <a:pPr marL="0" indent="0">
              <a:buNone/>
            </a:pPr>
            <a:r>
              <a:rPr lang="en-US" sz="2000" dirty="0">
                <a:latin typeface="Times New Roman" panose="02020603050405020304" pitchFamily="18" charset="0"/>
                <a:cs typeface="Times New Roman" panose="02020603050405020304" pitchFamily="18" charset="0"/>
              </a:rPr>
              <a:t>Based on Descriptive Analytics, how much insurance premium should the following individual pay:</a:t>
            </a:r>
          </a:p>
          <a:p>
            <a:pPr marL="0" indent="0">
              <a:buNone/>
            </a:pPr>
            <a:r>
              <a:rPr lang="en-US" sz="2000" dirty="0">
                <a:latin typeface="Times New Roman" panose="02020603050405020304" pitchFamily="18" charset="0"/>
                <a:cs typeface="Times New Roman" panose="02020603050405020304" pitchFamily="18" charset="0"/>
              </a:rPr>
              <a:t>Age=40, BMI=28, Sex=Male, Smoking=No, Number of children=3</a:t>
            </a: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endParaRPr lang="en-US" sz="2000" b="1" dirty="0">
              <a:latin typeface="Times New Roman" panose="02020603050405020304" pitchFamily="18" charset="0"/>
              <a:cs typeface="Times New Roman" panose="02020603050405020304" pitchFamily="18" charset="0"/>
            </a:endParaRPr>
          </a:p>
        </p:txBody>
      </p:sp>
      <p:graphicFrame>
        <p:nvGraphicFramePr>
          <p:cNvPr id="5" name="Diagram 4">
            <a:extLst>
              <a:ext uri="{FF2B5EF4-FFF2-40B4-BE49-F238E27FC236}">
                <a16:creationId xmlns:a16="http://schemas.microsoft.com/office/drawing/2014/main" id="{300A516F-76D5-615D-B077-10EE12DB3210}"/>
              </a:ext>
            </a:extLst>
          </p:cNvPr>
          <p:cNvGraphicFramePr/>
          <p:nvPr>
            <p:extLst>
              <p:ext uri="{D42A27DB-BD31-4B8C-83A1-F6EECF244321}">
                <p14:modId xmlns:p14="http://schemas.microsoft.com/office/powerpoint/2010/main" val="393254224"/>
              </p:ext>
            </p:extLst>
          </p:nvPr>
        </p:nvGraphicFramePr>
        <p:xfrm>
          <a:off x="2544416" y="1543927"/>
          <a:ext cx="6655943" cy="34978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A79DD08-DC3F-1DA4-B1E9-46B9C32B98FC}"/>
                  </a:ext>
                </a:extLst>
              </p:cNvPr>
              <p:cNvSpPr txBox="1"/>
              <p:nvPr/>
            </p:nvSpPr>
            <p:spPr>
              <a:xfrm>
                <a:off x="1510303" y="5209630"/>
                <a:ext cx="9623340" cy="400110"/>
              </a:xfrm>
              <a:prstGeom prst="rect">
                <a:avLst/>
              </a:prstGeom>
              <a:noFill/>
            </p:spPr>
            <p:txBody>
              <a:bodyPr wrap="none" rtlCol="0">
                <a:spAutoFit/>
              </a:bodyPr>
              <a:lstStyle/>
              <a:p>
                <a:pPr marL="0" indent="0">
                  <a:buNone/>
                </a:pPr>
                <a:r>
                  <a:rPr lang="en-US" sz="2000" b="1" dirty="0">
                    <a:latin typeface="Times New Roman" panose="02020603050405020304" pitchFamily="18" charset="0"/>
                    <a:cs typeface="Times New Roman" panose="02020603050405020304" pitchFamily="18" charset="0"/>
                  </a:rPr>
                  <a:t>Model: </a:t>
                </a:r>
                <a:r>
                  <a:rPr lang="en-US" sz="2000" dirty="0">
                    <a:latin typeface="Times New Roman" panose="02020603050405020304" pitchFamily="18" charset="0"/>
                    <a:cs typeface="Times New Roman" panose="02020603050405020304" pitchFamily="18" charset="0"/>
                  </a:rPr>
                  <a:t>Insurance Premium</a:t>
                </a:r>
                <a14:m>
                  <m:oMath xmlns:m="http://schemas.openxmlformats.org/officeDocument/2006/math">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𝑓</m:t>
                    </m:r>
                    <m:d>
                      <m:dPr>
                        <m:ctrlPr>
                          <a:rPr lang="en-US" sz="2000" i="1" smtClean="0">
                            <a:latin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𝐴𝑔𝑒</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𝐵𝑀𝐼</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𝑆𝑒𝑥</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𝑆𝑚𝑜𝑘𝑖𝑛𝑔</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𝑁𝑢𝑚𝑏𝑒𝑟</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𝑜𝑓</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𝐶h𝑖𝑙𝑑𝑟𝑒𝑛</m:t>
                        </m:r>
                        <m:r>
                          <a:rPr lang="en-US" sz="2000" b="0" i="1" smtClean="0">
                            <a:latin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cs typeface="Times New Roman" panose="02020603050405020304" pitchFamily="18" charset="0"/>
                          </a:rPr>
                          <m:t>𝑟𝑒𝑔𝑖𝑜𝑛</m:t>
                        </m:r>
                      </m:e>
                    </m:d>
                  </m:oMath>
                </a14:m>
                <a:endParaRPr lang="en-US" sz="2000" dirty="0">
                  <a:latin typeface="Times New Roman" panose="02020603050405020304" pitchFamily="18" charset="0"/>
                  <a:cs typeface="Times New Roman" panose="02020603050405020304" pitchFamily="18" charset="0"/>
                </a:endParaRPr>
              </a:p>
            </p:txBody>
          </p:sp>
        </mc:Choice>
        <mc:Fallback>
          <p:sp>
            <p:nvSpPr>
              <p:cNvPr id="6" name="TextBox 5">
                <a:extLst>
                  <a:ext uri="{FF2B5EF4-FFF2-40B4-BE49-F238E27FC236}">
                    <a16:creationId xmlns:a16="http://schemas.microsoft.com/office/drawing/2014/main" id="{9A79DD08-DC3F-1DA4-B1E9-46B9C32B98FC}"/>
                  </a:ext>
                </a:extLst>
              </p:cNvPr>
              <p:cNvSpPr txBox="1">
                <a:spLocks noRot="1" noChangeAspect="1" noMove="1" noResize="1" noEditPoints="1" noAdjustHandles="1" noChangeArrowheads="1" noChangeShapeType="1" noTextEdit="1"/>
              </p:cNvSpPr>
              <p:nvPr/>
            </p:nvSpPr>
            <p:spPr>
              <a:xfrm>
                <a:off x="1510303" y="5209630"/>
                <a:ext cx="9623340" cy="400110"/>
              </a:xfrm>
              <a:prstGeom prst="rect">
                <a:avLst/>
              </a:prstGeom>
              <a:blipFill>
                <a:blip r:embed="rId8"/>
                <a:stretch>
                  <a:fillRect l="-792" t="-9375" b="-28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3F534548-0A9D-6110-1834-7585F457126A}"/>
                  </a:ext>
                </a:extLst>
              </p:cNvPr>
              <p:cNvSpPr txBox="1"/>
              <p:nvPr/>
            </p:nvSpPr>
            <p:spPr>
              <a:xfrm>
                <a:off x="641132" y="5609740"/>
                <a:ext cx="11361682" cy="1152495"/>
              </a:xfrm>
              <a:prstGeom prst="rect">
                <a:avLst/>
              </a:prstGeom>
              <a:noFill/>
            </p:spPr>
            <p:txBody>
              <a:bodyPr wrap="square" rtlCol="0">
                <a:spAutoFit/>
              </a:bodyPr>
              <a:lstStyle/>
              <a:p>
                <a:pPr marL="0" indent="0" algn="just">
                  <a:buNone/>
                </a:pPr>
                <a:r>
                  <a:rPr lang="en-US" sz="2000" b="1" dirty="0">
                    <a:latin typeface="Times New Roman" panose="02020603050405020304" pitchFamily="18" charset="0"/>
                    <a:cs typeface="Times New Roman" panose="02020603050405020304" pitchFamily="18" charset="0"/>
                  </a:rPr>
                  <a:t>In mathematical terms:  </a:t>
                </a:r>
              </a:p>
              <a:p>
                <a:pPr marL="0" indent="0">
                  <a:buNone/>
                </a:pPr>
                <a:r>
                  <a:rPr lang="en-US" sz="2000" dirty="0">
                    <a:latin typeface="Times New Roman" panose="02020603050405020304" pitchFamily="18" charset="0"/>
                    <a:cs typeface="Times New Roman" panose="02020603050405020304" pitchFamily="18" charset="0"/>
                  </a:rPr>
                  <a:t>Choose</a:t>
                </a:r>
                <a:r>
                  <a:rPr lang="en-US" sz="2000" b="1" dirty="0">
                    <a:latin typeface="Times New Roman" panose="02020603050405020304" pitchFamily="18" charset="0"/>
                    <a:cs typeface="Times New Roman" panose="02020603050405020304" pitchFamily="18" charset="0"/>
                  </a:rPr>
                  <a:t> f : </a:t>
                </a:r>
                <a14:m>
                  <m:oMath xmlns:m="http://schemas.openxmlformats.org/officeDocument/2006/math">
                    <m:acc>
                      <m:accPr>
                        <m:chr m:val="̂"/>
                        <m:ctrlPr>
                          <a:rPr lang="en-US" sz="2000" b="1" i="1" dirty="0" smtClean="0">
                            <a:latin typeface="Cambria Math" panose="02040503050406030204" pitchFamily="18" charset="0"/>
                            <a:cs typeface="Times New Roman" panose="02020603050405020304" pitchFamily="18" charset="0"/>
                          </a:rPr>
                        </m:ctrlPr>
                      </m:accPr>
                      <m:e>
                        <m:r>
                          <a:rPr lang="en-US" sz="2000" b="1" i="1" dirty="0" smtClean="0">
                            <a:latin typeface="Cambria Math" panose="02040503050406030204" pitchFamily="18" charset="0"/>
                            <a:cs typeface="Times New Roman" panose="02020603050405020304" pitchFamily="18" charset="0"/>
                          </a:rPr>
                          <m:t>𝒚</m:t>
                        </m:r>
                      </m:e>
                    </m:acc>
                    <m:r>
                      <a:rPr lang="en-US" sz="2000" b="1" i="1">
                        <a:latin typeface="Cambria Math" panose="02040503050406030204" pitchFamily="18" charset="0"/>
                        <a:cs typeface="Times New Roman" panose="02020603050405020304" pitchFamily="18" charset="0"/>
                      </a:rPr>
                      <m:t>=</m:t>
                    </m:r>
                    <m:r>
                      <a:rPr lang="en-US" sz="2000" b="1" i="1">
                        <a:latin typeface="Cambria Math" panose="02040503050406030204" pitchFamily="18" charset="0"/>
                        <a:cs typeface="Times New Roman" panose="02020603050405020304" pitchFamily="18" charset="0"/>
                      </a:rPr>
                      <m:t>𝒇</m:t>
                    </m:r>
                    <m:d>
                      <m:dPr>
                        <m:ctrlPr>
                          <a:rPr lang="en-US" sz="2000" b="1" i="1">
                            <a:latin typeface="Cambria Math" panose="02040503050406030204" pitchFamily="18" charset="0"/>
                            <a:cs typeface="Times New Roman" panose="02020603050405020304" pitchFamily="18" charset="0"/>
                          </a:rPr>
                        </m:ctrlPr>
                      </m:dPr>
                      <m:e>
                        <m:r>
                          <a:rPr lang="en-US" sz="2000" b="1" i="1" smtClean="0">
                            <a:latin typeface="Cambria Math" panose="02040503050406030204" pitchFamily="18" charset="0"/>
                            <a:cs typeface="Times New Roman" panose="02020603050405020304" pitchFamily="18" charset="0"/>
                          </a:rPr>
                          <m:t>𝑿</m:t>
                        </m:r>
                      </m:e>
                    </m:d>
                  </m:oMath>
                </a14:m>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such that average loss given by </a:t>
                </a:r>
                <a14:m>
                  <m:oMath xmlns:m="http://schemas.openxmlformats.org/officeDocument/2006/math">
                    <m:r>
                      <a:rPr lang="en-US" sz="2000" b="0" i="0" dirty="0" smtClean="0">
                        <a:latin typeface="Cambria Math" panose="02040503050406030204" pitchFamily="18" charset="0"/>
                        <a:cs typeface="Times New Roman" panose="02020603050405020304" pitchFamily="18" charset="0"/>
                      </a:rPr>
                      <m:t> </m:t>
                    </m:r>
                    <m:r>
                      <a:rPr lang="en-US" sz="2000" b="1" i="1" dirty="0" smtClean="0">
                        <a:latin typeface="Cambria Math" panose="02040503050406030204" pitchFamily="18" charset="0"/>
                        <a:cs typeface="Times New Roman" panose="02020603050405020304" pitchFamily="18" charset="0"/>
                      </a:rPr>
                      <m:t>(</m:t>
                    </m:r>
                    <m:f>
                      <m:fPr>
                        <m:ctrlPr>
                          <a:rPr lang="en-US" sz="2000" b="1" i="1">
                            <a:latin typeface="Cambria Math" panose="02040503050406030204" pitchFamily="18" charset="0"/>
                            <a:cs typeface="Times New Roman" panose="02020603050405020304" pitchFamily="18" charset="0"/>
                          </a:rPr>
                        </m:ctrlPr>
                      </m:fPr>
                      <m:num>
                        <m:r>
                          <a:rPr lang="en-US" sz="2000" b="1" i="1">
                            <a:latin typeface="Cambria Math" panose="02040503050406030204" pitchFamily="18" charset="0"/>
                            <a:cs typeface="Times New Roman" panose="02020603050405020304" pitchFamily="18" charset="0"/>
                          </a:rPr>
                          <m:t>𝟏</m:t>
                        </m:r>
                      </m:num>
                      <m:den>
                        <m:r>
                          <a:rPr lang="en-US" sz="2000" b="1" i="1">
                            <a:latin typeface="Cambria Math" panose="02040503050406030204" pitchFamily="18" charset="0"/>
                            <a:cs typeface="Times New Roman" panose="02020603050405020304" pitchFamily="18" charset="0"/>
                          </a:rPr>
                          <m:t>𝒏</m:t>
                        </m:r>
                      </m:den>
                    </m:f>
                    <m:nary>
                      <m:naryPr>
                        <m:chr m:val="∑"/>
                        <m:ctrlPr>
                          <a:rPr lang="en-US" sz="2000" b="1" i="1">
                            <a:latin typeface="Cambria Math" panose="02040503050406030204" pitchFamily="18" charset="0"/>
                            <a:cs typeface="Times New Roman" panose="02020603050405020304" pitchFamily="18" charset="0"/>
                          </a:rPr>
                        </m:ctrlPr>
                      </m:naryPr>
                      <m:sub>
                        <m:d>
                          <m:dPr>
                            <m:begChr m:val="{"/>
                            <m:endChr m:val="}"/>
                            <m:ctrlPr>
                              <a:rPr lang="en-US" sz="2000" b="1" i="1">
                                <a:latin typeface="Cambria Math" panose="02040503050406030204" pitchFamily="18" charset="0"/>
                                <a:cs typeface="Times New Roman" panose="02020603050405020304" pitchFamily="18" charset="0"/>
                              </a:rPr>
                            </m:ctrlPr>
                          </m:dPr>
                          <m:e>
                            <m:r>
                              <a:rPr lang="en-US" sz="2000" b="1" i="1">
                                <a:latin typeface="Cambria Math" panose="02040503050406030204" pitchFamily="18" charset="0"/>
                                <a:cs typeface="Times New Roman" panose="02020603050405020304" pitchFamily="18" charset="0"/>
                              </a:rPr>
                              <m:t>𝒊</m:t>
                            </m:r>
                            <m:r>
                              <a:rPr lang="en-US" sz="2000" b="1" i="1">
                                <a:latin typeface="Cambria Math" panose="02040503050406030204" pitchFamily="18" charset="0"/>
                                <a:cs typeface="Times New Roman" panose="02020603050405020304" pitchFamily="18" charset="0"/>
                              </a:rPr>
                              <m:t>=</m:t>
                            </m:r>
                            <m:r>
                              <a:rPr lang="en-US" sz="2000" b="1" i="1">
                                <a:latin typeface="Cambria Math" panose="02040503050406030204" pitchFamily="18" charset="0"/>
                                <a:cs typeface="Times New Roman" panose="02020603050405020304" pitchFamily="18" charset="0"/>
                              </a:rPr>
                              <m:t>𝟏</m:t>
                            </m:r>
                          </m:e>
                        </m:d>
                      </m:sub>
                      <m:sup>
                        <m:d>
                          <m:dPr>
                            <m:begChr m:val="{"/>
                            <m:endChr m:val="}"/>
                            <m:ctrlPr>
                              <a:rPr lang="en-US" sz="2000" b="1" i="1">
                                <a:latin typeface="Cambria Math" panose="02040503050406030204" pitchFamily="18" charset="0"/>
                                <a:cs typeface="Times New Roman" panose="02020603050405020304" pitchFamily="18" charset="0"/>
                              </a:rPr>
                            </m:ctrlPr>
                          </m:dPr>
                          <m:e>
                            <m:r>
                              <a:rPr lang="en-US" sz="2000" b="1" i="1">
                                <a:latin typeface="Cambria Math" panose="02040503050406030204" pitchFamily="18" charset="0"/>
                                <a:cs typeface="Times New Roman" panose="02020603050405020304" pitchFamily="18" charset="0"/>
                              </a:rPr>
                              <m:t>𝒏</m:t>
                            </m:r>
                          </m:e>
                        </m:d>
                      </m:sup>
                      <m:e>
                        <m:r>
                          <a:rPr lang="en-US" sz="2000" b="1" i="1">
                            <a:latin typeface="Cambria Math" panose="02040503050406030204" pitchFamily="18" charset="0"/>
                            <a:cs typeface="Times New Roman" panose="02020603050405020304" pitchFamily="18" charset="0"/>
                          </a:rPr>
                          <m:t>𝑳</m:t>
                        </m:r>
                        <m:d>
                          <m:dPr>
                            <m:ctrlPr>
                              <a:rPr lang="en-US" sz="2000" b="1" i="1">
                                <a:latin typeface="Cambria Math" panose="02040503050406030204" pitchFamily="18" charset="0"/>
                                <a:cs typeface="Times New Roman" panose="02020603050405020304" pitchFamily="18" charset="0"/>
                              </a:rPr>
                            </m:ctrlPr>
                          </m:dPr>
                          <m:e>
                            <m:sSub>
                              <m:sSubPr>
                                <m:ctrlPr>
                                  <a:rPr lang="en-US" sz="2000" b="1" i="1">
                                    <a:latin typeface="Cambria Math" panose="02040503050406030204" pitchFamily="18" charset="0"/>
                                    <a:cs typeface="Times New Roman" panose="02020603050405020304" pitchFamily="18" charset="0"/>
                                  </a:rPr>
                                </m:ctrlPr>
                              </m:sSubPr>
                              <m:e>
                                <m:r>
                                  <a:rPr lang="en-US" sz="2000" b="1" i="1">
                                    <a:latin typeface="Cambria Math" panose="02040503050406030204" pitchFamily="18" charset="0"/>
                                    <a:cs typeface="Times New Roman" panose="02020603050405020304" pitchFamily="18" charset="0"/>
                                  </a:rPr>
                                  <m:t>𝒚</m:t>
                                </m:r>
                              </m:e>
                              <m:sub>
                                <m:d>
                                  <m:dPr>
                                    <m:begChr m:val="{"/>
                                    <m:endChr m:val="}"/>
                                    <m:ctrlPr>
                                      <a:rPr lang="en-US" sz="2000" b="1" i="1">
                                        <a:latin typeface="Cambria Math" panose="02040503050406030204" pitchFamily="18" charset="0"/>
                                        <a:cs typeface="Times New Roman" panose="02020603050405020304" pitchFamily="18" charset="0"/>
                                      </a:rPr>
                                    </m:ctrlPr>
                                  </m:dPr>
                                  <m:e>
                                    <m:r>
                                      <a:rPr lang="en-US" sz="2000" b="1" i="1">
                                        <a:latin typeface="Cambria Math" panose="02040503050406030204" pitchFamily="18" charset="0"/>
                                        <a:cs typeface="Times New Roman" panose="02020603050405020304" pitchFamily="18" charset="0"/>
                                      </a:rPr>
                                      <m:t>𝒊</m:t>
                                    </m:r>
                                  </m:e>
                                </m:d>
                              </m:sub>
                            </m:sSub>
                            <m:r>
                              <a:rPr lang="en-US" sz="2000" b="1" i="1">
                                <a:latin typeface="Cambria Math" panose="02040503050406030204" pitchFamily="18" charset="0"/>
                                <a:cs typeface="Times New Roman" panose="02020603050405020304" pitchFamily="18" charset="0"/>
                              </a:rPr>
                              <m:t>,</m:t>
                            </m:r>
                            <m:sSub>
                              <m:sSubPr>
                                <m:ctrlPr>
                                  <a:rPr lang="en-US" sz="2000" b="1" i="1">
                                    <a:latin typeface="Cambria Math" panose="02040503050406030204" pitchFamily="18" charset="0"/>
                                    <a:cs typeface="Times New Roman" panose="02020603050405020304" pitchFamily="18" charset="0"/>
                                  </a:rPr>
                                </m:ctrlPr>
                              </m:sSubPr>
                              <m:e>
                                <m:acc>
                                  <m:accPr>
                                    <m:chr m:val="̂"/>
                                    <m:ctrlPr>
                                      <a:rPr lang="en-US" sz="2000" b="1" i="1">
                                        <a:latin typeface="Cambria Math" panose="02040503050406030204" pitchFamily="18" charset="0"/>
                                        <a:cs typeface="Times New Roman" panose="02020603050405020304" pitchFamily="18" charset="0"/>
                                      </a:rPr>
                                    </m:ctrlPr>
                                  </m:accPr>
                                  <m:e>
                                    <m:r>
                                      <a:rPr lang="en-US" sz="2000" b="1" i="1">
                                        <a:latin typeface="Cambria Math" panose="02040503050406030204" pitchFamily="18" charset="0"/>
                                        <a:cs typeface="Times New Roman" panose="02020603050405020304" pitchFamily="18" charset="0"/>
                                      </a:rPr>
                                      <m:t>𝒚</m:t>
                                    </m:r>
                                  </m:e>
                                </m:acc>
                              </m:e>
                              <m:sub>
                                <m:d>
                                  <m:dPr>
                                    <m:begChr m:val="{"/>
                                    <m:endChr m:val="}"/>
                                    <m:ctrlPr>
                                      <a:rPr lang="en-US" sz="2000" b="1" i="1">
                                        <a:latin typeface="Cambria Math" panose="02040503050406030204" pitchFamily="18" charset="0"/>
                                        <a:cs typeface="Times New Roman" panose="02020603050405020304" pitchFamily="18" charset="0"/>
                                      </a:rPr>
                                    </m:ctrlPr>
                                  </m:dPr>
                                  <m:e>
                                    <m:r>
                                      <a:rPr lang="en-US" sz="2000" b="1" i="1">
                                        <a:latin typeface="Cambria Math" panose="02040503050406030204" pitchFamily="18" charset="0"/>
                                        <a:cs typeface="Times New Roman" panose="02020603050405020304" pitchFamily="18" charset="0"/>
                                      </a:rPr>
                                      <m:t>𝒊</m:t>
                                    </m:r>
                                  </m:e>
                                </m:d>
                              </m:sub>
                            </m:sSub>
                          </m:e>
                        </m:d>
                        <m:r>
                          <m:rPr>
                            <m:nor/>
                          </m:rPr>
                          <a:rPr lang="en-US" sz="2000" b="1" dirty="0">
                            <a:latin typeface="Times New Roman" panose="02020603050405020304" pitchFamily="18" charset="0"/>
                            <a:cs typeface="Times New Roman" panose="02020603050405020304" pitchFamily="18" charset="0"/>
                          </a:rPr>
                          <m:t> </m:t>
                        </m:r>
                      </m:e>
                    </m:nary>
                    <m:r>
                      <a:rPr lang="en-US" sz="2000" b="1" i="1" dirty="0" smtClean="0">
                        <a:latin typeface="Cambria Math" panose="02040503050406030204" pitchFamily="18" charset="0"/>
                        <a:cs typeface="Times New Roman" panose="02020603050405020304" pitchFamily="18" charset="0"/>
                      </a:rPr>
                      <m:t>)</m:t>
                    </m:r>
                  </m:oMath>
                </a14:m>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minimum</a:t>
                </a:r>
              </a:p>
              <a:p>
                <a:endParaRPr lang="en-US" sz="2000" dirty="0">
                  <a:latin typeface="Times New Roman" panose="02020603050405020304" pitchFamily="18" charset="0"/>
                  <a:cs typeface="Times New Roman" panose="02020603050405020304" pitchFamily="18" charset="0"/>
                </a:endParaRPr>
              </a:p>
            </p:txBody>
          </p:sp>
        </mc:Choice>
        <mc:Fallback>
          <p:sp>
            <p:nvSpPr>
              <p:cNvPr id="3" name="TextBox 2">
                <a:extLst>
                  <a:ext uri="{FF2B5EF4-FFF2-40B4-BE49-F238E27FC236}">
                    <a16:creationId xmlns:a16="http://schemas.microsoft.com/office/drawing/2014/main" id="{3F534548-0A9D-6110-1834-7585F457126A}"/>
                  </a:ext>
                </a:extLst>
              </p:cNvPr>
              <p:cNvSpPr txBox="1">
                <a:spLocks noRot="1" noChangeAspect="1" noMove="1" noResize="1" noEditPoints="1" noAdjustHandles="1" noChangeArrowheads="1" noChangeShapeType="1" noTextEdit="1"/>
              </p:cNvSpPr>
              <p:nvPr/>
            </p:nvSpPr>
            <p:spPr>
              <a:xfrm>
                <a:off x="641132" y="5609740"/>
                <a:ext cx="11361682" cy="1152495"/>
              </a:xfrm>
              <a:prstGeom prst="rect">
                <a:avLst/>
              </a:prstGeom>
              <a:blipFill>
                <a:blip r:embed="rId9"/>
                <a:stretch>
                  <a:fillRect l="-558" t="-8696" b="-29348"/>
                </a:stretch>
              </a:blipFill>
            </p:spPr>
            <p:txBody>
              <a:bodyPr/>
              <a:lstStyle/>
              <a:p>
                <a:r>
                  <a:rPr lang="en-US">
                    <a:noFill/>
                  </a:rPr>
                  <a:t> </a:t>
                </a:r>
              </a:p>
            </p:txBody>
          </p:sp>
        </mc:Fallback>
      </mc:AlternateContent>
    </p:spTree>
    <p:extLst>
      <p:ext uri="{BB962C8B-B14F-4D97-AF65-F5344CB8AC3E}">
        <p14:creationId xmlns:p14="http://schemas.microsoft.com/office/powerpoint/2010/main" val="4043242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19BDC-E761-B01E-128E-DDC9AAA5C4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99759A-FCAE-0964-EF0E-31117F236268}"/>
              </a:ext>
            </a:extLst>
          </p:cNvPr>
          <p:cNvSpPr>
            <a:spLocks noGrp="1"/>
          </p:cNvSpPr>
          <p:nvPr>
            <p:ph type="title"/>
          </p:nvPr>
        </p:nvSpPr>
        <p:spPr>
          <a:xfrm>
            <a:off x="0" y="-30184"/>
            <a:ext cx="12192000" cy="838257"/>
          </a:xfrm>
        </p:spPr>
        <p:txBody>
          <a:bodyPr anchor="b">
            <a:normAutofit/>
          </a:bodyPr>
          <a:lstStyle/>
          <a:p>
            <a:r>
              <a:rPr lang="en-US" sz="4500" dirty="0">
                <a:latin typeface="Times New Roman" panose="02020603050405020304" pitchFamily="18" charset="0"/>
                <a:cs typeface="Times New Roman" panose="02020603050405020304" pitchFamily="18" charset="0"/>
              </a:rPr>
              <a:t>    Linear Regression</a:t>
            </a:r>
          </a:p>
        </p:txBody>
      </p:sp>
      <p:pic>
        <p:nvPicPr>
          <p:cNvPr id="5" name="Picture 4">
            <a:extLst>
              <a:ext uri="{FF2B5EF4-FFF2-40B4-BE49-F238E27FC236}">
                <a16:creationId xmlns:a16="http://schemas.microsoft.com/office/drawing/2014/main" id="{29FFB8F2-AC15-DBF2-6889-CCCBE9E6006F}"/>
              </a:ext>
            </a:extLst>
          </p:cNvPr>
          <p:cNvPicPr>
            <a:picLocks noChangeAspect="1"/>
          </p:cNvPicPr>
          <p:nvPr/>
        </p:nvPicPr>
        <p:blipFill>
          <a:blip r:embed="rId3"/>
          <a:stretch>
            <a:fillRect/>
          </a:stretch>
        </p:blipFill>
        <p:spPr>
          <a:xfrm>
            <a:off x="6041041" y="803734"/>
            <a:ext cx="5662448" cy="3875604"/>
          </a:xfrm>
          <a:prstGeom prst="rect">
            <a:avLst/>
          </a:prstGeom>
        </p:spPr>
      </p:pic>
      <p:sp>
        <p:nvSpPr>
          <p:cNvPr id="6" name="TextBox 5">
            <a:extLst>
              <a:ext uri="{FF2B5EF4-FFF2-40B4-BE49-F238E27FC236}">
                <a16:creationId xmlns:a16="http://schemas.microsoft.com/office/drawing/2014/main" id="{031CAC8B-6E6E-FD7A-CE39-F22F0943EE40}"/>
              </a:ext>
            </a:extLst>
          </p:cNvPr>
          <p:cNvSpPr txBox="1"/>
          <p:nvPr/>
        </p:nvSpPr>
        <p:spPr>
          <a:xfrm>
            <a:off x="6443719" y="4832349"/>
            <a:ext cx="4857092"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Model Evaluation: </a:t>
            </a:r>
          </a:p>
          <a:p>
            <a:r>
              <a:rPr lang="en-US" sz="2000" dirty="0">
                <a:latin typeface="Times New Roman" panose="02020603050405020304" pitchFamily="18" charset="0"/>
                <a:cs typeface="Times New Roman" panose="02020603050405020304" pitchFamily="18" charset="0"/>
              </a:rPr>
              <a:t>Mean Squared Error (MSE): 47887940.86 </a:t>
            </a:r>
          </a:p>
        </p:txBody>
      </p:sp>
      <p:sp>
        <p:nvSpPr>
          <p:cNvPr id="7" name="TextBox 6">
            <a:extLst>
              <a:ext uri="{FF2B5EF4-FFF2-40B4-BE49-F238E27FC236}">
                <a16:creationId xmlns:a16="http://schemas.microsoft.com/office/drawing/2014/main" id="{087F9A04-73DA-F62F-7108-3C4C735BEE83}"/>
              </a:ext>
            </a:extLst>
          </p:cNvPr>
          <p:cNvSpPr txBox="1"/>
          <p:nvPr/>
        </p:nvSpPr>
        <p:spPr>
          <a:xfrm>
            <a:off x="707697" y="4832349"/>
            <a:ext cx="5662449"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Model Evaluation: </a:t>
            </a:r>
          </a:p>
          <a:p>
            <a:r>
              <a:rPr lang="en-US" sz="2000" dirty="0">
                <a:latin typeface="Times New Roman" panose="02020603050405020304" pitchFamily="18" charset="0"/>
                <a:cs typeface="Times New Roman" panose="02020603050405020304" pitchFamily="18" charset="0"/>
              </a:rPr>
              <a:t>Mean Squared Error (MSE): 149085057.04 </a:t>
            </a:r>
          </a:p>
        </p:txBody>
      </p:sp>
      <p:pic>
        <p:nvPicPr>
          <p:cNvPr id="8" name="Picture 7">
            <a:extLst>
              <a:ext uri="{FF2B5EF4-FFF2-40B4-BE49-F238E27FC236}">
                <a16:creationId xmlns:a16="http://schemas.microsoft.com/office/drawing/2014/main" id="{A3E0CF59-0235-062C-5672-B5CB4D5416EA}"/>
              </a:ext>
            </a:extLst>
          </p:cNvPr>
          <p:cNvPicPr>
            <a:picLocks noChangeAspect="1"/>
          </p:cNvPicPr>
          <p:nvPr/>
        </p:nvPicPr>
        <p:blipFill>
          <a:blip r:embed="rId4"/>
          <a:stretch>
            <a:fillRect/>
          </a:stretch>
        </p:blipFill>
        <p:spPr>
          <a:xfrm>
            <a:off x="321399" y="803734"/>
            <a:ext cx="5719642" cy="3875604"/>
          </a:xfrm>
          <a:prstGeom prst="rect">
            <a:avLst/>
          </a:prstGeom>
        </p:spPr>
      </p:pic>
      <p:sp>
        <p:nvSpPr>
          <p:cNvPr id="3" name="TextBox 2">
            <a:extLst>
              <a:ext uri="{FF2B5EF4-FFF2-40B4-BE49-F238E27FC236}">
                <a16:creationId xmlns:a16="http://schemas.microsoft.com/office/drawing/2014/main" id="{67A7FE75-93B0-44D2-04CF-B741290C3388}"/>
              </a:ext>
            </a:extLst>
          </p:cNvPr>
          <p:cNvSpPr txBox="1"/>
          <p:nvPr/>
        </p:nvSpPr>
        <p:spPr>
          <a:xfrm>
            <a:off x="2932217" y="5747404"/>
            <a:ext cx="6327566" cy="400110"/>
          </a:xfrm>
          <a:prstGeom prst="rect">
            <a:avLst/>
          </a:prstGeom>
          <a:noFill/>
        </p:spPr>
        <p:txBody>
          <a:bodyPr wrap="none" rtlCol="0">
            <a:spAutoFit/>
          </a:bodyPr>
          <a:lstStyle/>
          <a:p>
            <a:r>
              <a:rPr lang="en-US" sz="2000" i="1" dirty="0">
                <a:latin typeface="Times New Roman" panose="02020603050405020304" pitchFamily="18" charset="0"/>
                <a:cs typeface="Times New Roman" panose="02020603050405020304" pitchFamily="18" charset="0"/>
              </a:rPr>
              <a:t>“All models are wrong, but some are useful” </a:t>
            </a:r>
            <a:r>
              <a:rPr lang="en-US" sz="2000" dirty="0">
                <a:latin typeface="Times New Roman" panose="02020603050405020304" pitchFamily="18" charset="0"/>
                <a:cs typeface="Times New Roman" panose="02020603050405020304" pitchFamily="18" charset="0"/>
              </a:rPr>
              <a:t>– George Box </a:t>
            </a:r>
          </a:p>
        </p:txBody>
      </p:sp>
    </p:spTree>
    <p:extLst>
      <p:ext uri="{BB962C8B-B14F-4D97-AF65-F5344CB8AC3E}">
        <p14:creationId xmlns:p14="http://schemas.microsoft.com/office/powerpoint/2010/main" val="3044179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99926-AD09-889E-1B97-F91DFC824F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24BA96-9FA0-D910-D8B7-061BC2CAB19D}"/>
              </a:ext>
            </a:extLst>
          </p:cNvPr>
          <p:cNvSpPr>
            <a:spLocks noGrp="1"/>
          </p:cNvSpPr>
          <p:nvPr>
            <p:ph type="title"/>
          </p:nvPr>
        </p:nvSpPr>
        <p:spPr>
          <a:xfrm>
            <a:off x="0" y="-30184"/>
            <a:ext cx="12192000" cy="838257"/>
          </a:xfrm>
        </p:spPr>
        <p:txBody>
          <a:bodyPr anchor="b">
            <a:normAutofit/>
          </a:bodyPr>
          <a:lstStyle/>
          <a:p>
            <a:r>
              <a:rPr lang="en-US" sz="4500" dirty="0">
                <a:latin typeface="Times New Roman" panose="02020603050405020304" pitchFamily="18" charset="0"/>
                <a:cs typeface="Times New Roman" panose="02020603050405020304" pitchFamily="18" charset="0"/>
              </a:rPr>
              <a:t>    Decision Tree</a:t>
            </a:r>
          </a:p>
        </p:txBody>
      </p:sp>
      <p:sp>
        <p:nvSpPr>
          <p:cNvPr id="7" name="TextBox 6">
            <a:extLst>
              <a:ext uri="{FF2B5EF4-FFF2-40B4-BE49-F238E27FC236}">
                <a16:creationId xmlns:a16="http://schemas.microsoft.com/office/drawing/2014/main" id="{79AE87A3-0F60-3E1F-1E4C-37E2CB8B8666}"/>
              </a:ext>
            </a:extLst>
          </p:cNvPr>
          <p:cNvSpPr txBox="1"/>
          <p:nvPr/>
        </p:nvSpPr>
        <p:spPr>
          <a:xfrm>
            <a:off x="3264775" y="5307862"/>
            <a:ext cx="5662449"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Model Evaluation: </a:t>
            </a:r>
          </a:p>
          <a:p>
            <a:r>
              <a:rPr lang="en-US" sz="2000" dirty="0">
                <a:latin typeface="Times New Roman" panose="02020603050405020304" pitchFamily="18" charset="0"/>
                <a:cs typeface="Times New Roman" panose="02020603050405020304" pitchFamily="18" charset="0"/>
              </a:rPr>
              <a:t>Mean Squared Error (MSE): (MSE): 53225281.16 </a:t>
            </a:r>
          </a:p>
        </p:txBody>
      </p:sp>
      <p:pic>
        <p:nvPicPr>
          <p:cNvPr id="3" name="Picture 2">
            <a:extLst>
              <a:ext uri="{FF2B5EF4-FFF2-40B4-BE49-F238E27FC236}">
                <a16:creationId xmlns:a16="http://schemas.microsoft.com/office/drawing/2014/main" id="{F83F61D7-2256-49EA-E9D1-C1D09A4B2336}"/>
              </a:ext>
            </a:extLst>
          </p:cNvPr>
          <p:cNvPicPr>
            <a:picLocks noChangeAspect="1"/>
          </p:cNvPicPr>
          <p:nvPr/>
        </p:nvPicPr>
        <p:blipFill>
          <a:blip r:embed="rId3"/>
          <a:stretch>
            <a:fillRect/>
          </a:stretch>
        </p:blipFill>
        <p:spPr>
          <a:xfrm>
            <a:off x="1767958" y="808073"/>
            <a:ext cx="8656084" cy="4369418"/>
          </a:xfrm>
          <a:prstGeom prst="rect">
            <a:avLst/>
          </a:prstGeom>
        </p:spPr>
      </p:pic>
    </p:spTree>
    <p:extLst>
      <p:ext uri="{BB962C8B-B14F-4D97-AF65-F5344CB8AC3E}">
        <p14:creationId xmlns:p14="http://schemas.microsoft.com/office/powerpoint/2010/main" val="2373762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D2CEA-FE1A-FE8C-BF07-5227C631A1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787AC1-44C8-4CD3-FE75-A085DDFCEFD5}"/>
              </a:ext>
            </a:extLst>
          </p:cNvPr>
          <p:cNvSpPr>
            <a:spLocks noGrp="1"/>
          </p:cNvSpPr>
          <p:nvPr>
            <p:ph type="title"/>
          </p:nvPr>
        </p:nvSpPr>
        <p:spPr>
          <a:xfrm>
            <a:off x="0" y="-30184"/>
            <a:ext cx="12192000" cy="838257"/>
          </a:xfrm>
        </p:spPr>
        <p:txBody>
          <a:bodyPr anchor="b">
            <a:normAutofit/>
          </a:bodyPr>
          <a:lstStyle/>
          <a:p>
            <a:r>
              <a:rPr lang="en-US" sz="4500" dirty="0">
                <a:latin typeface="Times New Roman" panose="02020603050405020304" pitchFamily="18" charset="0"/>
                <a:cs typeface="Times New Roman" panose="02020603050405020304" pitchFamily="18" charset="0"/>
              </a:rPr>
              <a:t>    Predictive Analytics</a:t>
            </a:r>
          </a:p>
        </p:txBody>
      </p:sp>
      <p:graphicFrame>
        <p:nvGraphicFramePr>
          <p:cNvPr id="8" name="Diagram 7">
            <a:extLst>
              <a:ext uri="{FF2B5EF4-FFF2-40B4-BE49-F238E27FC236}">
                <a16:creationId xmlns:a16="http://schemas.microsoft.com/office/drawing/2014/main" id="{89C4FFE1-120C-8E27-D2E2-84E24064D5AD}"/>
              </a:ext>
            </a:extLst>
          </p:cNvPr>
          <p:cNvGraphicFramePr/>
          <p:nvPr>
            <p:extLst>
              <p:ext uri="{D42A27DB-BD31-4B8C-83A1-F6EECF244321}">
                <p14:modId xmlns:p14="http://schemas.microsoft.com/office/powerpoint/2010/main" val="2996738133"/>
              </p:ext>
            </p:extLst>
          </p:nvPr>
        </p:nvGraphicFramePr>
        <p:xfrm>
          <a:off x="2609071" y="901901"/>
          <a:ext cx="6973857" cy="5054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9043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E94261F-1ED3-4E90-88E6-134791440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D805AF8-4303-2AAD-5196-F06C4176559E}"/>
              </a:ext>
            </a:extLst>
          </p:cNvPr>
          <p:cNvSpPr>
            <a:spLocks noGrp="1"/>
          </p:cNvSpPr>
          <p:nvPr>
            <p:ph type="title"/>
          </p:nvPr>
        </p:nvSpPr>
        <p:spPr>
          <a:xfrm>
            <a:off x="1301261" y="590062"/>
            <a:ext cx="5886345" cy="2838938"/>
          </a:xfrm>
        </p:spPr>
        <p:txBody>
          <a:bodyPr vert="horz" lIns="91440" tIns="45720" rIns="91440" bIns="45720" rtlCol="0" anchor="b">
            <a:normAutofit/>
          </a:bodyPr>
          <a:lstStyle/>
          <a:p>
            <a:r>
              <a:rPr lang="en-US" sz="5600" dirty="0">
                <a:solidFill>
                  <a:srgbClr val="FFFFFF"/>
                </a:solidFill>
              </a:rPr>
              <a:t>Future of </a:t>
            </a:r>
            <a:r>
              <a:rPr lang="en-US" sz="5600" kern="1200" dirty="0">
                <a:solidFill>
                  <a:srgbClr val="FFFFFF"/>
                </a:solidFill>
                <a:latin typeface="+mj-lt"/>
                <a:ea typeface="+mj-ea"/>
                <a:cs typeface="+mj-cs"/>
              </a:rPr>
              <a:t> Business Analytics</a:t>
            </a:r>
          </a:p>
        </p:txBody>
      </p:sp>
      <p:sp>
        <p:nvSpPr>
          <p:cNvPr id="3" name="Text Placeholder 2">
            <a:extLst>
              <a:ext uri="{FF2B5EF4-FFF2-40B4-BE49-F238E27FC236}">
                <a16:creationId xmlns:a16="http://schemas.microsoft.com/office/drawing/2014/main" id="{0C40B2BF-82C4-2EDA-E94E-016808C169E1}"/>
              </a:ext>
            </a:extLst>
          </p:cNvPr>
          <p:cNvSpPr>
            <a:spLocks noGrp="1"/>
          </p:cNvSpPr>
          <p:nvPr>
            <p:ph type="body" idx="1"/>
          </p:nvPr>
        </p:nvSpPr>
        <p:spPr>
          <a:xfrm>
            <a:off x="5642043" y="4698614"/>
            <a:ext cx="5248689" cy="1198120"/>
          </a:xfrm>
        </p:spPr>
        <p:txBody>
          <a:bodyPr vert="horz" lIns="91440" tIns="45720" rIns="91440" bIns="45720" rtlCol="0">
            <a:normAutofit/>
          </a:bodyPr>
          <a:lstStyle/>
          <a:p>
            <a:pPr algn="r"/>
            <a:r>
              <a:rPr lang="en-US" sz="2000" kern="1200" dirty="0">
                <a:solidFill>
                  <a:srgbClr val="FFFFFF"/>
                </a:solidFill>
                <a:latin typeface="+mn-lt"/>
                <a:ea typeface="+mn-ea"/>
                <a:cs typeface="+mn-cs"/>
              </a:rPr>
              <a:t>Why companies and individuals should </a:t>
            </a:r>
          </a:p>
          <a:p>
            <a:pPr algn="r"/>
            <a:r>
              <a:rPr lang="en-US" sz="2000" kern="1200" dirty="0">
                <a:solidFill>
                  <a:srgbClr val="FFFFFF"/>
                </a:solidFill>
                <a:latin typeface="+mn-lt"/>
                <a:ea typeface="+mn-ea"/>
                <a:cs typeface="+mn-cs"/>
              </a:rPr>
              <a:t>invest time and money in Business Analytics?</a:t>
            </a:r>
          </a:p>
          <a:p>
            <a:pPr algn="r"/>
            <a:endParaRPr lang="en-US" sz="2000" kern="1200" dirty="0">
              <a:solidFill>
                <a:srgbClr val="FFFFFF"/>
              </a:solidFill>
              <a:latin typeface="+mn-lt"/>
              <a:ea typeface="+mn-ea"/>
              <a:cs typeface="+mn-cs"/>
            </a:endParaRP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713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48EC0-A077-5EAE-5127-F09B78F2EB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9652A5-DC29-5487-FCCD-1A795FD3B7A4}"/>
              </a:ext>
            </a:extLst>
          </p:cNvPr>
          <p:cNvSpPr>
            <a:spLocks noGrp="1"/>
          </p:cNvSpPr>
          <p:nvPr>
            <p:ph type="title"/>
          </p:nvPr>
        </p:nvSpPr>
        <p:spPr>
          <a:xfrm>
            <a:off x="0" y="-30184"/>
            <a:ext cx="12192000" cy="838257"/>
          </a:xfrm>
        </p:spPr>
        <p:txBody>
          <a:bodyPr anchor="b">
            <a:normAutofit/>
          </a:bodyPr>
          <a:lstStyle/>
          <a:p>
            <a:r>
              <a:rPr lang="en-US" sz="4500" dirty="0">
                <a:latin typeface="Times New Roman" panose="02020603050405020304" pitchFamily="18" charset="0"/>
                <a:cs typeface="Times New Roman" panose="02020603050405020304" pitchFamily="18" charset="0"/>
              </a:rPr>
              <a:t>    The Growing Importance of Business Analytics</a:t>
            </a:r>
          </a:p>
        </p:txBody>
      </p:sp>
      <p:graphicFrame>
        <p:nvGraphicFramePr>
          <p:cNvPr id="4" name="Diagram 3">
            <a:extLst>
              <a:ext uri="{FF2B5EF4-FFF2-40B4-BE49-F238E27FC236}">
                <a16:creationId xmlns:a16="http://schemas.microsoft.com/office/drawing/2014/main" id="{6AB42079-F6B7-7A17-110D-B0CF16DE531E}"/>
              </a:ext>
            </a:extLst>
          </p:cNvPr>
          <p:cNvGraphicFramePr/>
          <p:nvPr>
            <p:extLst>
              <p:ext uri="{D42A27DB-BD31-4B8C-83A1-F6EECF244321}">
                <p14:modId xmlns:p14="http://schemas.microsoft.com/office/powerpoint/2010/main" val="806582739"/>
              </p:ext>
            </p:extLst>
          </p:nvPr>
        </p:nvGraphicFramePr>
        <p:xfrm>
          <a:off x="667407" y="898814"/>
          <a:ext cx="10857186" cy="5060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6360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328309-D257-388F-BD32-16EE5CADCD2A}"/>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extBox 4">
            <a:extLst>
              <a:ext uri="{FF2B5EF4-FFF2-40B4-BE49-F238E27FC236}">
                <a16:creationId xmlns:a16="http://schemas.microsoft.com/office/drawing/2014/main" id="{0C33C470-85A2-3F57-1C62-7923C1764D23}"/>
              </a:ext>
            </a:extLst>
          </p:cNvPr>
          <p:cNvGraphicFramePr/>
          <p:nvPr>
            <p:extLst>
              <p:ext uri="{D42A27DB-BD31-4B8C-83A1-F6EECF244321}">
                <p14:modId xmlns:p14="http://schemas.microsoft.com/office/powerpoint/2010/main" val="2991296698"/>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1317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EBCF490-9597-372B-3FC3-9D74743B7E5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A7350ED3-4407-2FAB-C369-2552B3A7C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70D7F64-457F-902D-C0EF-7B5521D2A5AF}"/>
              </a:ext>
            </a:extLst>
          </p:cNvPr>
          <p:cNvSpPr>
            <a:spLocks noGrp="1"/>
          </p:cNvSpPr>
          <p:nvPr>
            <p:ph type="title"/>
          </p:nvPr>
        </p:nvSpPr>
        <p:spPr>
          <a:xfrm>
            <a:off x="1301261" y="590062"/>
            <a:ext cx="6513663" cy="2838938"/>
          </a:xfrm>
        </p:spPr>
        <p:txBody>
          <a:bodyPr vert="horz" lIns="91440" tIns="45720" rIns="91440" bIns="45720" rtlCol="0" anchor="b">
            <a:normAutofit/>
          </a:bodyPr>
          <a:lstStyle/>
          <a:p>
            <a:r>
              <a:rPr lang="en-US" sz="5600" kern="1200" dirty="0">
                <a:solidFill>
                  <a:srgbClr val="FFFFFF"/>
                </a:solidFill>
                <a:latin typeface="+mj-lt"/>
                <a:ea typeface="+mj-ea"/>
                <a:cs typeface="+mj-cs"/>
              </a:rPr>
              <a:t>Introduction to Business Analytics</a:t>
            </a:r>
          </a:p>
        </p:txBody>
      </p:sp>
      <p:cxnSp>
        <p:nvCxnSpPr>
          <p:cNvPr id="10" name="Straight Connector 9">
            <a:extLst>
              <a:ext uri="{FF2B5EF4-FFF2-40B4-BE49-F238E27FC236}">
                <a16:creationId xmlns:a16="http://schemas.microsoft.com/office/drawing/2014/main" id="{441CA69F-134E-4ECD-DFAC-D58D47C538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2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5FFD5-30C4-ED4F-A6E5-4DC6F65910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7D9939-3E5B-5915-42DA-B150A7AC00DD}"/>
              </a:ext>
            </a:extLst>
          </p:cNvPr>
          <p:cNvSpPr>
            <a:spLocks noGrp="1"/>
          </p:cNvSpPr>
          <p:nvPr>
            <p:ph type="title"/>
          </p:nvPr>
        </p:nvSpPr>
        <p:spPr>
          <a:xfrm>
            <a:off x="0" y="-30184"/>
            <a:ext cx="12192000" cy="838257"/>
          </a:xfrm>
        </p:spPr>
        <p:txBody>
          <a:bodyPr anchor="b">
            <a:normAutofit/>
          </a:bodyPr>
          <a:lstStyle/>
          <a:p>
            <a:r>
              <a:rPr lang="en-US" sz="4500" dirty="0">
                <a:latin typeface="Times New Roman" panose="02020603050405020304" pitchFamily="18" charset="0"/>
                <a:cs typeface="Times New Roman" panose="02020603050405020304" pitchFamily="18" charset="0"/>
              </a:rPr>
              <a:t>    What is Business Analytics</a:t>
            </a:r>
          </a:p>
        </p:txBody>
      </p:sp>
      <p:sp>
        <p:nvSpPr>
          <p:cNvPr id="6" name="TextBox 5">
            <a:extLst>
              <a:ext uri="{FF2B5EF4-FFF2-40B4-BE49-F238E27FC236}">
                <a16:creationId xmlns:a16="http://schemas.microsoft.com/office/drawing/2014/main" id="{9A91F2EB-85AB-39D5-B7D6-6233908FAA42}"/>
              </a:ext>
            </a:extLst>
          </p:cNvPr>
          <p:cNvSpPr txBox="1"/>
          <p:nvPr/>
        </p:nvSpPr>
        <p:spPr>
          <a:xfrm>
            <a:off x="2885968" y="881105"/>
            <a:ext cx="6348341" cy="1107996"/>
          </a:xfrm>
          <a:prstGeom prst="rect">
            <a:avLst/>
          </a:prstGeom>
          <a:noFill/>
        </p:spPr>
        <p:txBody>
          <a:bodyPr wrap="square" rtlCol="0">
            <a:spAutoFit/>
          </a:bodyPr>
          <a:lstStyle/>
          <a:p>
            <a:pPr algn="just"/>
            <a:endParaRPr lang="en-US" sz="1800" b="1" dirty="0">
              <a:latin typeface="Times New Roman" panose="02020603050405020304" pitchFamily="18" charset="0"/>
              <a:cs typeface="Times New Roman" panose="02020603050405020304" pitchFamily="18" charset="0"/>
            </a:endParaRPr>
          </a:p>
          <a:p>
            <a:r>
              <a:rPr lang="en-US" sz="3000" b="1" i="1" dirty="0">
                <a:latin typeface="Times New Roman" panose="02020603050405020304" pitchFamily="18" charset="0"/>
                <a:cs typeface="Times New Roman" panose="02020603050405020304" pitchFamily="18" charset="0"/>
              </a:rPr>
              <a:t>“Using Analytics to improve Business”</a:t>
            </a:r>
          </a:p>
          <a:p>
            <a:endParaRPr lang="en-US" dirty="0"/>
          </a:p>
        </p:txBody>
      </p:sp>
      <p:sp>
        <p:nvSpPr>
          <p:cNvPr id="8" name="Rectangle 7">
            <a:extLst>
              <a:ext uri="{FF2B5EF4-FFF2-40B4-BE49-F238E27FC236}">
                <a16:creationId xmlns:a16="http://schemas.microsoft.com/office/drawing/2014/main" id="{B4BCCE54-6CD3-4D88-CCBC-C3CDF149FF5A}"/>
              </a:ext>
            </a:extLst>
          </p:cNvPr>
          <p:cNvSpPr/>
          <p:nvPr/>
        </p:nvSpPr>
        <p:spPr>
          <a:xfrm>
            <a:off x="2969444" y="1033728"/>
            <a:ext cx="6181388" cy="96577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3787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7FB4A-FED3-48FA-5E01-DAD0C2ADBA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2CC8E-AA3E-0ED3-30CA-6E2806AE96B5}"/>
              </a:ext>
            </a:extLst>
          </p:cNvPr>
          <p:cNvSpPr>
            <a:spLocks noGrp="1"/>
          </p:cNvSpPr>
          <p:nvPr>
            <p:ph type="title"/>
          </p:nvPr>
        </p:nvSpPr>
        <p:spPr>
          <a:xfrm>
            <a:off x="0" y="-30184"/>
            <a:ext cx="12192000" cy="838257"/>
          </a:xfrm>
        </p:spPr>
        <p:txBody>
          <a:bodyPr anchor="b">
            <a:normAutofit/>
          </a:bodyPr>
          <a:lstStyle/>
          <a:p>
            <a:r>
              <a:rPr lang="en-US" sz="4500" dirty="0">
                <a:latin typeface="Times New Roman" panose="02020603050405020304" pitchFamily="18" charset="0"/>
                <a:cs typeface="Times New Roman" panose="02020603050405020304" pitchFamily="18" charset="0"/>
              </a:rPr>
              <a:t>    What is Business Analytics</a:t>
            </a:r>
          </a:p>
        </p:txBody>
      </p:sp>
      <p:sp>
        <p:nvSpPr>
          <p:cNvPr id="6" name="TextBox 5">
            <a:extLst>
              <a:ext uri="{FF2B5EF4-FFF2-40B4-BE49-F238E27FC236}">
                <a16:creationId xmlns:a16="http://schemas.microsoft.com/office/drawing/2014/main" id="{4630116A-0170-B668-EE5C-DEF6E1124764}"/>
              </a:ext>
            </a:extLst>
          </p:cNvPr>
          <p:cNvSpPr txBox="1"/>
          <p:nvPr/>
        </p:nvSpPr>
        <p:spPr>
          <a:xfrm>
            <a:off x="2885968" y="881105"/>
            <a:ext cx="6348341" cy="1107996"/>
          </a:xfrm>
          <a:prstGeom prst="rect">
            <a:avLst/>
          </a:prstGeom>
          <a:noFill/>
        </p:spPr>
        <p:txBody>
          <a:bodyPr wrap="square" rtlCol="0">
            <a:spAutoFit/>
          </a:bodyPr>
          <a:lstStyle/>
          <a:p>
            <a:pPr algn="just"/>
            <a:endParaRPr lang="en-US" sz="1800" b="1" dirty="0">
              <a:latin typeface="Times New Roman" panose="02020603050405020304" pitchFamily="18" charset="0"/>
              <a:cs typeface="Times New Roman" panose="02020603050405020304" pitchFamily="18" charset="0"/>
            </a:endParaRPr>
          </a:p>
          <a:p>
            <a:r>
              <a:rPr lang="en-US" sz="3000" b="1" i="1" dirty="0">
                <a:latin typeface="Times New Roman" panose="02020603050405020304" pitchFamily="18" charset="0"/>
                <a:cs typeface="Times New Roman" panose="02020603050405020304" pitchFamily="18" charset="0"/>
              </a:rPr>
              <a:t>“Using Analytics to improve Business”</a:t>
            </a:r>
          </a:p>
          <a:p>
            <a:endParaRPr lang="en-US" dirty="0"/>
          </a:p>
        </p:txBody>
      </p:sp>
      <p:sp>
        <p:nvSpPr>
          <p:cNvPr id="8" name="Rectangle 7">
            <a:extLst>
              <a:ext uri="{FF2B5EF4-FFF2-40B4-BE49-F238E27FC236}">
                <a16:creationId xmlns:a16="http://schemas.microsoft.com/office/drawing/2014/main" id="{44134828-1580-807A-0E6B-8F29DC005BE3}"/>
              </a:ext>
            </a:extLst>
          </p:cNvPr>
          <p:cNvSpPr/>
          <p:nvPr/>
        </p:nvSpPr>
        <p:spPr>
          <a:xfrm>
            <a:off x="2969444" y="1033728"/>
            <a:ext cx="6181388" cy="96577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3B7FF77-E4F0-D778-9FCB-9A74A748E9FF}"/>
              </a:ext>
            </a:extLst>
          </p:cNvPr>
          <p:cNvSpPr txBox="1"/>
          <p:nvPr/>
        </p:nvSpPr>
        <p:spPr>
          <a:xfrm>
            <a:off x="1994284" y="2115580"/>
            <a:ext cx="1962397"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What to analyze?</a:t>
            </a:r>
          </a:p>
        </p:txBody>
      </p:sp>
      <p:sp>
        <p:nvSpPr>
          <p:cNvPr id="42" name="TextBox 41">
            <a:extLst>
              <a:ext uri="{FF2B5EF4-FFF2-40B4-BE49-F238E27FC236}">
                <a16:creationId xmlns:a16="http://schemas.microsoft.com/office/drawing/2014/main" id="{354142D1-7F2A-1779-CECD-246FB133FFF0}"/>
              </a:ext>
            </a:extLst>
          </p:cNvPr>
          <p:cNvSpPr txBox="1"/>
          <p:nvPr/>
        </p:nvSpPr>
        <p:spPr>
          <a:xfrm>
            <a:off x="5142052" y="2114684"/>
            <a:ext cx="1907895"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How to analyze?</a:t>
            </a:r>
          </a:p>
        </p:txBody>
      </p:sp>
      <p:sp>
        <p:nvSpPr>
          <p:cNvPr id="43" name="TextBox 42">
            <a:extLst>
              <a:ext uri="{FF2B5EF4-FFF2-40B4-BE49-F238E27FC236}">
                <a16:creationId xmlns:a16="http://schemas.microsoft.com/office/drawing/2014/main" id="{0E8AA14A-2148-AB4C-12D3-08B136090AC4}"/>
              </a:ext>
            </a:extLst>
          </p:cNvPr>
          <p:cNvSpPr txBox="1"/>
          <p:nvPr/>
        </p:nvSpPr>
        <p:spPr>
          <a:xfrm>
            <a:off x="8167670" y="2115580"/>
            <a:ext cx="2133278"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What do  you get?</a:t>
            </a:r>
          </a:p>
        </p:txBody>
      </p:sp>
    </p:spTree>
    <p:extLst>
      <p:ext uri="{BB962C8B-B14F-4D97-AF65-F5344CB8AC3E}">
        <p14:creationId xmlns:p14="http://schemas.microsoft.com/office/powerpoint/2010/main" val="802881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EA360-51FD-2921-94AB-6D981E7E22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864C1B-C534-D655-0C61-1B122655FF43}"/>
              </a:ext>
            </a:extLst>
          </p:cNvPr>
          <p:cNvSpPr>
            <a:spLocks noGrp="1"/>
          </p:cNvSpPr>
          <p:nvPr>
            <p:ph type="title"/>
          </p:nvPr>
        </p:nvSpPr>
        <p:spPr>
          <a:xfrm>
            <a:off x="0" y="-30184"/>
            <a:ext cx="12192000" cy="838257"/>
          </a:xfrm>
        </p:spPr>
        <p:txBody>
          <a:bodyPr anchor="b">
            <a:normAutofit/>
          </a:bodyPr>
          <a:lstStyle/>
          <a:p>
            <a:r>
              <a:rPr lang="en-US" sz="4500" dirty="0">
                <a:latin typeface="Times New Roman" panose="02020603050405020304" pitchFamily="18" charset="0"/>
                <a:cs typeface="Times New Roman" panose="02020603050405020304" pitchFamily="18" charset="0"/>
              </a:rPr>
              <a:t>    What is Business Analytics</a:t>
            </a:r>
          </a:p>
        </p:txBody>
      </p:sp>
      <p:sp>
        <p:nvSpPr>
          <p:cNvPr id="5" name="TextBox 4">
            <a:extLst>
              <a:ext uri="{FF2B5EF4-FFF2-40B4-BE49-F238E27FC236}">
                <a16:creationId xmlns:a16="http://schemas.microsoft.com/office/drawing/2014/main" id="{6C8DC112-9052-5D2B-58DA-66ABCB4FED88}"/>
              </a:ext>
            </a:extLst>
          </p:cNvPr>
          <p:cNvSpPr txBox="1"/>
          <p:nvPr/>
        </p:nvSpPr>
        <p:spPr>
          <a:xfrm>
            <a:off x="774628" y="4767155"/>
            <a:ext cx="10642743" cy="1015663"/>
          </a:xfrm>
          <a:prstGeom prst="rect">
            <a:avLst/>
          </a:prstGeom>
          <a:noFill/>
        </p:spPr>
        <p:txBody>
          <a:bodyPr wrap="square">
            <a:spAutoFit/>
          </a:bodyPr>
          <a:lstStyle/>
          <a:p>
            <a:pPr marL="457200" lvl="1" indent="0" algn="ctr">
              <a:buNone/>
            </a:pPr>
            <a:endParaRPr lang="en-US" sz="2000" b="1" i="1"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Business Analytics (BA) is a comprehensive process</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that uses historical data and applies techniques like statistics, machine learning, AI, and optimization to generate insights and drive business decisions.</a:t>
            </a:r>
          </a:p>
        </p:txBody>
      </p:sp>
      <p:sp>
        <p:nvSpPr>
          <p:cNvPr id="6" name="TextBox 5">
            <a:extLst>
              <a:ext uri="{FF2B5EF4-FFF2-40B4-BE49-F238E27FC236}">
                <a16:creationId xmlns:a16="http://schemas.microsoft.com/office/drawing/2014/main" id="{29D01F74-CDE4-59E6-0172-0035F759844D}"/>
              </a:ext>
            </a:extLst>
          </p:cNvPr>
          <p:cNvSpPr txBox="1"/>
          <p:nvPr/>
        </p:nvSpPr>
        <p:spPr>
          <a:xfrm>
            <a:off x="2885968" y="881105"/>
            <a:ext cx="6348341" cy="1107996"/>
          </a:xfrm>
          <a:prstGeom prst="rect">
            <a:avLst/>
          </a:prstGeom>
          <a:noFill/>
        </p:spPr>
        <p:txBody>
          <a:bodyPr wrap="square" rtlCol="0">
            <a:spAutoFit/>
          </a:bodyPr>
          <a:lstStyle/>
          <a:p>
            <a:pPr algn="just"/>
            <a:endParaRPr lang="en-US" sz="1800" b="1" dirty="0">
              <a:latin typeface="Times New Roman" panose="02020603050405020304" pitchFamily="18" charset="0"/>
              <a:cs typeface="Times New Roman" panose="02020603050405020304" pitchFamily="18" charset="0"/>
            </a:endParaRPr>
          </a:p>
          <a:p>
            <a:r>
              <a:rPr lang="en-US" sz="3000" b="1" i="1" dirty="0">
                <a:latin typeface="Times New Roman" panose="02020603050405020304" pitchFamily="18" charset="0"/>
                <a:cs typeface="Times New Roman" panose="02020603050405020304" pitchFamily="18" charset="0"/>
              </a:rPr>
              <a:t>“Using Analytics to improve Business”</a:t>
            </a:r>
          </a:p>
          <a:p>
            <a:endParaRPr lang="en-US" dirty="0"/>
          </a:p>
        </p:txBody>
      </p:sp>
      <p:sp>
        <p:nvSpPr>
          <p:cNvPr id="8" name="Rectangle 7">
            <a:extLst>
              <a:ext uri="{FF2B5EF4-FFF2-40B4-BE49-F238E27FC236}">
                <a16:creationId xmlns:a16="http://schemas.microsoft.com/office/drawing/2014/main" id="{3194A57A-F6FB-D80F-458F-2A2F90EA78A0}"/>
              </a:ext>
            </a:extLst>
          </p:cNvPr>
          <p:cNvSpPr/>
          <p:nvPr/>
        </p:nvSpPr>
        <p:spPr>
          <a:xfrm>
            <a:off x="2969444" y="1033728"/>
            <a:ext cx="6181388" cy="965770"/>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0EDAB64-4BD3-A93F-0D7D-27DC4FE2F1EF}"/>
              </a:ext>
            </a:extLst>
          </p:cNvPr>
          <p:cNvSpPr/>
          <p:nvPr/>
        </p:nvSpPr>
        <p:spPr>
          <a:xfrm>
            <a:off x="310018" y="2368539"/>
            <a:ext cx="2690331" cy="174786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6CDB7DF-498D-20BA-B3C7-994FBCB17AF1}"/>
              </a:ext>
            </a:extLst>
          </p:cNvPr>
          <p:cNvSpPr txBox="1"/>
          <p:nvPr/>
        </p:nvSpPr>
        <p:spPr>
          <a:xfrm>
            <a:off x="1994284" y="2115580"/>
            <a:ext cx="1962397"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What to analyze?</a:t>
            </a:r>
          </a:p>
        </p:txBody>
      </p:sp>
      <p:sp>
        <p:nvSpPr>
          <p:cNvPr id="19" name="TextBox 18">
            <a:extLst>
              <a:ext uri="{FF2B5EF4-FFF2-40B4-BE49-F238E27FC236}">
                <a16:creationId xmlns:a16="http://schemas.microsoft.com/office/drawing/2014/main" id="{48147AC0-5742-6A92-8417-58A2905FE306}"/>
              </a:ext>
            </a:extLst>
          </p:cNvPr>
          <p:cNvSpPr txBox="1"/>
          <p:nvPr/>
        </p:nvSpPr>
        <p:spPr>
          <a:xfrm>
            <a:off x="818575" y="3052846"/>
            <a:ext cx="1741182"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Historical Data</a:t>
            </a:r>
          </a:p>
        </p:txBody>
      </p:sp>
      <p:sp>
        <p:nvSpPr>
          <p:cNvPr id="20" name="Oval 19">
            <a:extLst>
              <a:ext uri="{FF2B5EF4-FFF2-40B4-BE49-F238E27FC236}">
                <a16:creationId xmlns:a16="http://schemas.microsoft.com/office/drawing/2014/main" id="{0254AC44-5558-17A1-9B73-DA77BE82A66D}"/>
              </a:ext>
            </a:extLst>
          </p:cNvPr>
          <p:cNvSpPr/>
          <p:nvPr/>
        </p:nvSpPr>
        <p:spPr>
          <a:xfrm>
            <a:off x="4682342" y="3008448"/>
            <a:ext cx="2755592" cy="162988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863E5E6-FA64-A2CC-297C-2C2103B7A480}"/>
              </a:ext>
            </a:extLst>
          </p:cNvPr>
          <p:cNvSpPr txBox="1"/>
          <p:nvPr/>
        </p:nvSpPr>
        <p:spPr>
          <a:xfrm>
            <a:off x="4750836" y="3361726"/>
            <a:ext cx="2690326" cy="1015663"/>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Tools such as Statistics,</a:t>
            </a:r>
          </a:p>
          <a:p>
            <a:pPr algn="ctr"/>
            <a:r>
              <a:rPr lang="en-US" sz="2000" dirty="0">
                <a:latin typeface="Times New Roman" panose="02020603050405020304" pitchFamily="18" charset="0"/>
                <a:cs typeface="Times New Roman" panose="02020603050405020304" pitchFamily="18" charset="0"/>
              </a:rPr>
              <a:t>Machine Learning, AI, Optimization </a:t>
            </a:r>
          </a:p>
        </p:txBody>
      </p:sp>
      <p:sp>
        <p:nvSpPr>
          <p:cNvPr id="22" name="Oval 21">
            <a:extLst>
              <a:ext uri="{FF2B5EF4-FFF2-40B4-BE49-F238E27FC236}">
                <a16:creationId xmlns:a16="http://schemas.microsoft.com/office/drawing/2014/main" id="{F52E86BF-4D83-B403-8093-D6055BD9A801}"/>
              </a:ext>
            </a:extLst>
          </p:cNvPr>
          <p:cNvSpPr/>
          <p:nvPr/>
        </p:nvSpPr>
        <p:spPr>
          <a:xfrm>
            <a:off x="9119927" y="2431887"/>
            <a:ext cx="2755592" cy="162988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C2CB7DD-7971-98C5-F668-125453BC067F}"/>
              </a:ext>
            </a:extLst>
          </p:cNvPr>
          <p:cNvSpPr txBox="1"/>
          <p:nvPr/>
        </p:nvSpPr>
        <p:spPr>
          <a:xfrm>
            <a:off x="9513317" y="2914346"/>
            <a:ext cx="1968809" cy="707886"/>
          </a:xfrm>
          <a:prstGeom prst="rect">
            <a:avLst/>
          </a:prstGeom>
          <a:noFill/>
        </p:spPr>
        <p:txBody>
          <a:bodyPr wrap="none" rtlCol="0">
            <a:spAutoFit/>
          </a:bodyPr>
          <a:lstStyle/>
          <a:p>
            <a:pPr algn="ctr"/>
            <a:r>
              <a:rPr lang="en-US" sz="2000" dirty="0">
                <a:latin typeface="Times New Roman" panose="02020603050405020304" pitchFamily="18" charset="0"/>
                <a:cs typeface="Times New Roman" panose="02020603050405020304" pitchFamily="18" charset="0"/>
              </a:rPr>
              <a:t>Fact-Based </a:t>
            </a:r>
          </a:p>
          <a:p>
            <a:pPr algn="ctr"/>
            <a:r>
              <a:rPr lang="en-US" sz="2000" dirty="0">
                <a:latin typeface="Times New Roman" panose="02020603050405020304" pitchFamily="18" charset="0"/>
                <a:cs typeface="Times New Roman" panose="02020603050405020304" pitchFamily="18" charset="0"/>
              </a:rPr>
              <a:t>Business Insights</a:t>
            </a:r>
          </a:p>
        </p:txBody>
      </p:sp>
      <p:cxnSp>
        <p:nvCxnSpPr>
          <p:cNvPr id="26" name="Straight Arrow Connector 25">
            <a:extLst>
              <a:ext uri="{FF2B5EF4-FFF2-40B4-BE49-F238E27FC236}">
                <a16:creationId xmlns:a16="http://schemas.microsoft.com/office/drawing/2014/main" id="{08F5DB8D-63E3-AE5A-9557-70C0D97E916F}"/>
              </a:ext>
            </a:extLst>
          </p:cNvPr>
          <p:cNvCxnSpPr>
            <a:cxnSpLocks/>
            <a:stCxn id="8" idx="1"/>
            <a:endCxn id="17" idx="0"/>
          </p:cNvCxnSpPr>
          <p:nvPr/>
        </p:nvCxnSpPr>
        <p:spPr>
          <a:xfrm flipH="1">
            <a:off x="1655184" y="1516613"/>
            <a:ext cx="1314260" cy="8519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79C3EEE8-3ADE-E7C5-06E8-596A8D9574FB}"/>
              </a:ext>
            </a:extLst>
          </p:cNvPr>
          <p:cNvCxnSpPr>
            <a:cxnSpLocks/>
            <a:stCxn id="8" idx="2"/>
            <a:endCxn id="20" idx="0"/>
          </p:cNvCxnSpPr>
          <p:nvPr/>
        </p:nvCxnSpPr>
        <p:spPr>
          <a:xfrm>
            <a:off x="6060138" y="1999498"/>
            <a:ext cx="0" cy="10089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17751C8F-DFF6-F465-DAD4-05A230C9795B}"/>
              </a:ext>
            </a:extLst>
          </p:cNvPr>
          <p:cNvCxnSpPr>
            <a:cxnSpLocks/>
            <a:stCxn id="8" idx="3"/>
            <a:endCxn id="22" idx="0"/>
          </p:cNvCxnSpPr>
          <p:nvPr/>
        </p:nvCxnSpPr>
        <p:spPr>
          <a:xfrm>
            <a:off x="9150832" y="1516613"/>
            <a:ext cx="1346891" cy="9152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96A45728-DF63-BBD6-6BC0-A0FFB5610216}"/>
              </a:ext>
            </a:extLst>
          </p:cNvPr>
          <p:cNvSpPr txBox="1"/>
          <p:nvPr/>
        </p:nvSpPr>
        <p:spPr>
          <a:xfrm>
            <a:off x="5139479" y="2080447"/>
            <a:ext cx="1907895"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How to analyze?</a:t>
            </a:r>
          </a:p>
        </p:txBody>
      </p:sp>
      <p:sp>
        <p:nvSpPr>
          <p:cNvPr id="43" name="TextBox 42">
            <a:extLst>
              <a:ext uri="{FF2B5EF4-FFF2-40B4-BE49-F238E27FC236}">
                <a16:creationId xmlns:a16="http://schemas.microsoft.com/office/drawing/2014/main" id="{1D8A7E01-7F73-ACD5-E79F-D843BA1716C9}"/>
              </a:ext>
            </a:extLst>
          </p:cNvPr>
          <p:cNvSpPr txBox="1"/>
          <p:nvPr/>
        </p:nvSpPr>
        <p:spPr>
          <a:xfrm>
            <a:off x="8167670" y="2115580"/>
            <a:ext cx="2133278"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What do  you get?</a:t>
            </a:r>
          </a:p>
        </p:txBody>
      </p:sp>
    </p:spTree>
    <p:extLst>
      <p:ext uri="{BB962C8B-B14F-4D97-AF65-F5344CB8AC3E}">
        <p14:creationId xmlns:p14="http://schemas.microsoft.com/office/powerpoint/2010/main" val="3894461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DF2ED-12D9-3948-57CA-9B5235C9AF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6A93B6-D574-4B4E-C6C0-8C2C1530C56E}"/>
              </a:ext>
            </a:extLst>
          </p:cNvPr>
          <p:cNvSpPr>
            <a:spLocks noGrp="1"/>
          </p:cNvSpPr>
          <p:nvPr>
            <p:ph type="title"/>
          </p:nvPr>
        </p:nvSpPr>
        <p:spPr>
          <a:xfrm>
            <a:off x="0" y="-30184"/>
            <a:ext cx="12192000" cy="838257"/>
          </a:xfrm>
        </p:spPr>
        <p:txBody>
          <a:bodyPr anchor="b">
            <a:normAutofit/>
          </a:bodyPr>
          <a:lstStyle/>
          <a:p>
            <a:r>
              <a:rPr lang="en-US" sz="4500" dirty="0">
                <a:latin typeface="Times New Roman" panose="02020603050405020304" pitchFamily="18" charset="0"/>
                <a:cs typeface="Times New Roman" panose="02020603050405020304" pitchFamily="18" charset="0"/>
              </a:rPr>
              <a:t>    Diverse Applications of Business Analytics</a:t>
            </a:r>
          </a:p>
        </p:txBody>
      </p:sp>
      <p:sp>
        <p:nvSpPr>
          <p:cNvPr id="12" name="TextBox 11">
            <a:extLst>
              <a:ext uri="{FF2B5EF4-FFF2-40B4-BE49-F238E27FC236}">
                <a16:creationId xmlns:a16="http://schemas.microsoft.com/office/drawing/2014/main" id="{B1042435-7A80-7BD3-44F8-F5FCC6DAAD36}"/>
              </a:ext>
            </a:extLst>
          </p:cNvPr>
          <p:cNvSpPr txBox="1"/>
          <p:nvPr/>
        </p:nvSpPr>
        <p:spPr>
          <a:xfrm>
            <a:off x="699378" y="1687711"/>
            <a:ext cx="4928178" cy="3785652"/>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Netflix: Personalized Recommendations</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Revenue</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151 million subscribers, $33 billion revenue (2024)</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 User’s Age, Feedback — Likes/Dislikes)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Analytics Approach: Recommendation System</a:t>
            </a:r>
            <a:endParaRPr lang="en-US" sz="20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80% of content streamed is from recommendations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Cost Savings</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High retention minimizes advertising costs by accurately predicting audience preferences</a:t>
            </a:r>
          </a:p>
        </p:txBody>
      </p:sp>
      <p:sp>
        <p:nvSpPr>
          <p:cNvPr id="13" name="TextBox 12">
            <a:extLst>
              <a:ext uri="{FF2B5EF4-FFF2-40B4-BE49-F238E27FC236}">
                <a16:creationId xmlns:a16="http://schemas.microsoft.com/office/drawing/2014/main" id="{662FD00F-D1DD-061A-1BEB-B1D0062D33D9}"/>
              </a:ext>
            </a:extLst>
          </p:cNvPr>
          <p:cNvSpPr txBox="1"/>
          <p:nvPr/>
        </p:nvSpPr>
        <p:spPr>
          <a:xfrm>
            <a:off x="6175939" y="1687711"/>
            <a:ext cx="4928178" cy="3785652"/>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Ford Motor : Predictive Maintenance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Revenue: $176.19 bn (2023)</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Data: Real-time performance monitoring</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Analytics Approach: Predictive Maintenance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Predicts potential failures before they occurred</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Increased operational efficiency and minimized disruptions in the manufacturing process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Cost Savings: Avoided unplanned downtime, saving more than $1 million</a:t>
            </a:r>
          </a:p>
        </p:txBody>
      </p:sp>
      <p:pic>
        <p:nvPicPr>
          <p:cNvPr id="14" name="Picture 2" descr="BrandAssets Logos  NSymbol">
            <a:extLst>
              <a:ext uri="{FF2B5EF4-FFF2-40B4-BE49-F238E27FC236}">
                <a16:creationId xmlns:a16="http://schemas.microsoft.com/office/drawing/2014/main" id="{F30FAB48-32BF-296A-C6E8-B6C737656A3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08691" y="888599"/>
            <a:ext cx="1351054" cy="75996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1657FFA0-FF46-C754-A428-79F9BF59F5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4501" y="849454"/>
            <a:ext cx="1351054" cy="83825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C653AA7-B1A5-A0F9-2B2E-88EA6603F57E}"/>
              </a:ext>
            </a:extLst>
          </p:cNvPr>
          <p:cNvSpPr txBox="1"/>
          <p:nvPr/>
        </p:nvSpPr>
        <p:spPr>
          <a:xfrm>
            <a:off x="306451" y="6004887"/>
            <a:ext cx="11579097" cy="400110"/>
          </a:xfrm>
          <a:prstGeom prst="rect">
            <a:avLst/>
          </a:prstGeom>
          <a:noFill/>
        </p:spPr>
        <p:txBody>
          <a:bodyPr wrap="square" rtlCol="0">
            <a:spAutoFit/>
          </a:bodyPr>
          <a:lstStyle/>
          <a:p>
            <a:pPr algn="ctr"/>
            <a:r>
              <a:rPr lang="en-US" sz="2000" i="1" u="sng" dirty="0">
                <a:latin typeface="Times New Roman" panose="02020603050405020304" pitchFamily="18" charset="0"/>
                <a:cs typeface="Times New Roman" panose="02020603050405020304" pitchFamily="18" charset="0"/>
              </a:rPr>
              <a:t>Different companies leverage business analytics in various ways to improve their business</a:t>
            </a:r>
          </a:p>
        </p:txBody>
      </p:sp>
    </p:spTree>
    <p:extLst>
      <p:ext uri="{BB962C8B-B14F-4D97-AF65-F5344CB8AC3E}">
        <p14:creationId xmlns:p14="http://schemas.microsoft.com/office/powerpoint/2010/main" val="690592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D0EBF-D261-864B-8421-CC379B5DE5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7FDF3D-E954-4EAB-1EA5-6A787F3042C7}"/>
              </a:ext>
            </a:extLst>
          </p:cNvPr>
          <p:cNvSpPr>
            <a:spLocks noGrp="1"/>
          </p:cNvSpPr>
          <p:nvPr>
            <p:ph type="title"/>
          </p:nvPr>
        </p:nvSpPr>
        <p:spPr>
          <a:xfrm>
            <a:off x="0" y="-30184"/>
            <a:ext cx="12192000" cy="838257"/>
          </a:xfrm>
        </p:spPr>
        <p:txBody>
          <a:bodyPr anchor="b">
            <a:normAutofit/>
          </a:bodyPr>
          <a:lstStyle/>
          <a:p>
            <a:r>
              <a:rPr lang="en-US" sz="4500" dirty="0">
                <a:latin typeface="Times New Roman" panose="02020603050405020304" pitchFamily="18" charset="0"/>
                <a:cs typeface="Times New Roman" panose="02020603050405020304" pitchFamily="18" charset="0"/>
              </a:rPr>
              <a:t>    Four Types of Analytics</a:t>
            </a:r>
          </a:p>
        </p:txBody>
      </p:sp>
      <p:graphicFrame>
        <p:nvGraphicFramePr>
          <p:cNvPr id="4" name="Content Placeholder 3">
            <a:extLst>
              <a:ext uri="{FF2B5EF4-FFF2-40B4-BE49-F238E27FC236}">
                <a16:creationId xmlns:a16="http://schemas.microsoft.com/office/drawing/2014/main" id="{7C9C88D1-5AD2-8D3F-15AE-D44E4F98F758}"/>
              </a:ext>
            </a:extLst>
          </p:cNvPr>
          <p:cNvGraphicFramePr>
            <a:graphicFrameLocks noGrp="1"/>
          </p:cNvGraphicFramePr>
          <p:nvPr>
            <p:ph idx="1"/>
          </p:nvPr>
        </p:nvGraphicFramePr>
        <p:xfrm>
          <a:off x="1448562" y="1648455"/>
          <a:ext cx="9294876" cy="35610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605ED16C-B0DA-BD96-3A40-495EB98006E2}"/>
              </a:ext>
            </a:extLst>
          </p:cNvPr>
          <p:cNvSpPr txBox="1"/>
          <p:nvPr/>
        </p:nvSpPr>
        <p:spPr>
          <a:xfrm>
            <a:off x="1638043" y="5332441"/>
            <a:ext cx="1885004" cy="369332"/>
          </a:xfrm>
          <a:prstGeom prst="rect">
            <a:avLst/>
          </a:prstGeom>
          <a:noFill/>
        </p:spPr>
        <p:txBody>
          <a:bodyPr wrap="none" rtlCol="0">
            <a:spAutoFit/>
          </a:bodyPr>
          <a:lstStyle/>
          <a:p>
            <a:pPr algn="ctr"/>
            <a:r>
              <a:rPr lang="en-US" dirty="0"/>
              <a:t>What happened?</a:t>
            </a:r>
          </a:p>
        </p:txBody>
      </p:sp>
      <p:sp>
        <p:nvSpPr>
          <p:cNvPr id="8" name="TextBox 7">
            <a:extLst>
              <a:ext uri="{FF2B5EF4-FFF2-40B4-BE49-F238E27FC236}">
                <a16:creationId xmlns:a16="http://schemas.microsoft.com/office/drawing/2014/main" id="{B8255BC9-BA26-3BFD-CFE9-469C546C70CC}"/>
              </a:ext>
            </a:extLst>
          </p:cNvPr>
          <p:cNvSpPr txBox="1"/>
          <p:nvPr/>
        </p:nvSpPr>
        <p:spPr>
          <a:xfrm>
            <a:off x="6225831" y="5332441"/>
            <a:ext cx="2015039" cy="369332"/>
          </a:xfrm>
          <a:prstGeom prst="rect">
            <a:avLst/>
          </a:prstGeom>
          <a:noFill/>
        </p:spPr>
        <p:txBody>
          <a:bodyPr wrap="none" rtlCol="0">
            <a:spAutoFit/>
          </a:bodyPr>
          <a:lstStyle/>
          <a:p>
            <a:pPr algn="ctr"/>
            <a:r>
              <a:rPr lang="en-US" dirty="0"/>
              <a:t>What will happen?</a:t>
            </a:r>
          </a:p>
        </p:txBody>
      </p:sp>
      <p:sp>
        <p:nvSpPr>
          <p:cNvPr id="9" name="TextBox 8">
            <a:extLst>
              <a:ext uri="{FF2B5EF4-FFF2-40B4-BE49-F238E27FC236}">
                <a16:creationId xmlns:a16="http://schemas.microsoft.com/office/drawing/2014/main" id="{AC5957D7-2212-2F00-7CF5-C52BED0F6DD3}"/>
              </a:ext>
            </a:extLst>
          </p:cNvPr>
          <p:cNvSpPr txBox="1"/>
          <p:nvPr/>
        </p:nvSpPr>
        <p:spPr>
          <a:xfrm>
            <a:off x="8557134" y="5332441"/>
            <a:ext cx="2186304" cy="369332"/>
          </a:xfrm>
          <a:prstGeom prst="rect">
            <a:avLst/>
          </a:prstGeom>
          <a:noFill/>
        </p:spPr>
        <p:txBody>
          <a:bodyPr wrap="none" rtlCol="0">
            <a:spAutoFit/>
          </a:bodyPr>
          <a:lstStyle/>
          <a:p>
            <a:pPr algn="ctr"/>
            <a:r>
              <a:rPr lang="en-US" dirty="0"/>
              <a:t>What should we do?</a:t>
            </a:r>
          </a:p>
        </p:txBody>
      </p:sp>
      <p:sp>
        <p:nvSpPr>
          <p:cNvPr id="10" name="TextBox 9">
            <a:extLst>
              <a:ext uri="{FF2B5EF4-FFF2-40B4-BE49-F238E27FC236}">
                <a16:creationId xmlns:a16="http://schemas.microsoft.com/office/drawing/2014/main" id="{4D94C059-3D2A-7F25-637A-A7A80E87A422}"/>
              </a:ext>
            </a:extLst>
          </p:cNvPr>
          <p:cNvSpPr txBox="1"/>
          <p:nvPr/>
        </p:nvSpPr>
        <p:spPr>
          <a:xfrm>
            <a:off x="3940758" y="5332441"/>
            <a:ext cx="1968809" cy="369332"/>
          </a:xfrm>
          <a:prstGeom prst="rect">
            <a:avLst/>
          </a:prstGeom>
          <a:noFill/>
        </p:spPr>
        <p:txBody>
          <a:bodyPr wrap="none" rtlCol="0">
            <a:spAutoFit/>
          </a:bodyPr>
          <a:lstStyle/>
          <a:p>
            <a:pPr algn="ctr"/>
            <a:r>
              <a:rPr lang="en-US" dirty="0"/>
              <a:t>Why it happened?</a:t>
            </a:r>
          </a:p>
        </p:txBody>
      </p:sp>
      <p:sp>
        <p:nvSpPr>
          <p:cNvPr id="3" name="TextBox 2">
            <a:extLst>
              <a:ext uri="{FF2B5EF4-FFF2-40B4-BE49-F238E27FC236}">
                <a16:creationId xmlns:a16="http://schemas.microsoft.com/office/drawing/2014/main" id="{C99F1374-6C6F-87B2-BBE6-4BD49357917C}"/>
              </a:ext>
            </a:extLst>
          </p:cNvPr>
          <p:cNvSpPr txBox="1"/>
          <p:nvPr/>
        </p:nvSpPr>
        <p:spPr>
          <a:xfrm>
            <a:off x="1448562" y="1043598"/>
            <a:ext cx="8746497"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Based on how analytics is applied by organizations, analytics can be classified into:</a:t>
            </a:r>
          </a:p>
        </p:txBody>
      </p:sp>
    </p:spTree>
    <p:extLst>
      <p:ext uri="{BB962C8B-B14F-4D97-AF65-F5344CB8AC3E}">
        <p14:creationId xmlns:p14="http://schemas.microsoft.com/office/powerpoint/2010/main" val="2694812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71518-2A4B-B617-1436-806E69A37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CA86C7-BC1A-E2E7-8F30-AC2395C418D0}"/>
              </a:ext>
            </a:extLst>
          </p:cNvPr>
          <p:cNvSpPr>
            <a:spLocks noGrp="1"/>
          </p:cNvSpPr>
          <p:nvPr>
            <p:ph type="title"/>
          </p:nvPr>
        </p:nvSpPr>
        <p:spPr>
          <a:xfrm>
            <a:off x="0" y="-30184"/>
            <a:ext cx="12192000" cy="838257"/>
          </a:xfrm>
        </p:spPr>
        <p:txBody>
          <a:bodyPr anchor="b">
            <a:normAutofit/>
          </a:bodyPr>
          <a:lstStyle/>
          <a:p>
            <a:r>
              <a:rPr lang="en-US" sz="4500" dirty="0">
                <a:latin typeface="Times New Roman" panose="02020603050405020304" pitchFamily="18" charset="0"/>
                <a:cs typeface="Times New Roman" panose="02020603050405020304" pitchFamily="18" charset="0"/>
              </a:rPr>
              <a:t>    Four Types of Analytics</a:t>
            </a:r>
          </a:p>
        </p:txBody>
      </p:sp>
      <p:graphicFrame>
        <p:nvGraphicFramePr>
          <p:cNvPr id="4" name="Content Placeholder 3">
            <a:extLst>
              <a:ext uri="{FF2B5EF4-FFF2-40B4-BE49-F238E27FC236}">
                <a16:creationId xmlns:a16="http://schemas.microsoft.com/office/drawing/2014/main" id="{7083AFCD-80A6-371A-2286-CABCA0742834}"/>
              </a:ext>
            </a:extLst>
          </p:cNvPr>
          <p:cNvGraphicFramePr>
            <a:graphicFrameLocks noGrp="1"/>
          </p:cNvGraphicFramePr>
          <p:nvPr>
            <p:ph idx="1"/>
            <p:extLst>
              <p:ext uri="{D42A27DB-BD31-4B8C-83A1-F6EECF244321}">
                <p14:modId xmlns:p14="http://schemas.microsoft.com/office/powerpoint/2010/main" val="988535673"/>
              </p:ext>
            </p:extLst>
          </p:nvPr>
        </p:nvGraphicFramePr>
        <p:xfrm>
          <a:off x="1448562" y="1648455"/>
          <a:ext cx="9294876" cy="35610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2FB4D521-9748-4A74-6BAE-2A783B07DB94}"/>
              </a:ext>
            </a:extLst>
          </p:cNvPr>
          <p:cNvSpPr txBox="1"/>
          <p:nvPr/>
        </p:nvSpPr>
        <p:spPr>
          <a:xfrm>
            <a:off x="1638043" y="5332441"/>
            <a:ext cx="1885004" cy="369332"/>
          </a:xfrm>
          <a:prstGeom prst="rect">
            <a:avLst/>
          </a:prstGeom>
          <a:noFill/>
        </p:spPr>
        <p:txBody>
          <a:bodyPr wrap="none" rtlCol="0">
            <a:spAutoFit/>
          </a:bodyPr>
          <a:lstStyle/>
          <a:p>
            <a:pPr algn="ctr"/>
            <a:r>
              <a:rPr lang="en-US" dirty="0"/>
              <a:t>What happened?</a:t>
            </a:r>
          </a:p>
        </p:txBody>
      </p:sp>
      <p:sp>
        <p:nvSpPr>
          <p:cNvPr id="8" name="TextBox 7">
            <a:extLst>
              <a:ext uri="{FF2B5EF4-FFF2-40B4-BE49-F238E27FC236}">
                <a16:creationId xmlns:a16="http://schemas.microsoft.com/office/drawing/2014/main" id="{A405388D-1F91-DDA9-9BA8-944E42ED0126}"/>
              </a:ext>
            </a:extLst>
          </p:cNvPr>
          <p:cNvSpPr txBox="1"/>
          <p:nvPr/>
        </p:nvSpPr>
        <p:spPr>
          <a:xfrm>
            <a:off x="6225831" y="5332441"/>
            <a:ext cx="2015039" cy="369332"/>
          </a:xfrm>
          <a:prstGeom prst="rect">
            <a:avLst/>
          </a:prstGeom>
          <a:noFill/>
        </p:spPr>
        <p:txBody>
          <a:bodyPr wrap="none" rtlCol="0">
            <a:spAutoFit/>
          </a:bodyPr>
          <a:lstStyle/>
          <a:p>
            <a:pPr algn="ctr"/>
            <a:r>
              <a:rPr lang="en-US" dirty="0"/>
              <a:t>What will happen?</a:t>
            </a:r>
          </a:p>
        </p:txBody>
      </p:sp>
      <p:sp>
        <p:nvSpPr>
          <p:cNvPr id="9" name="TextBox 8">
            <a:extLst>
              <a:ext uri="{FF2B5EF4-FFF2-40B4-BE49-F238E27FC236}">
                <a16:creationId xmlns:a16="http://schemas.microsoft.com/office/drawing/2014/main" id="{A6D28572-391C-F486-11AD-0D7D118B3823}"/>
              </a:ext>
            </a:extLst>
          </p:cNvPr>
          <p:cNvSpPr txBox="1"/>
          <p:nvPr/>
        </p:nvSpPr>
        <p:spPr>
          <a:xfrm>
            <a:off x="8557134" y="5332441"/>
            <a:ext cx="2186304" cy="369332"/>
          </a:xfrm>
          <a:prstGeom prst="rect">
            <a:avLst/>
          </a:prstGeom>
          <a:noFill/>
        </p:spPr>
        <p:txBody>
          <a:bodyPr wrap="none" rtlCol="0">
            <a:spAutoFit/>
          </a:bodyPr>
          <a:lstStyle/>
          <a:p>
            <a:pPr algn="ctr"/>
            <a:r>
              <a:rPr lang="en-US" dirty="0"/>
              <a:t>What should we do?</a:t>
            </a:r>
          </a:p>
        </p:txBody>
      </p:sp>
      <p:sp>
        <p:nvSpPr>
          <p:cNvPr id="10" name="TextBox 9">
            <a:extLst>
              <a:ext uri="{FF2B5EF4-FFF2-40B4-BE49-F238E27FC236}">
                <a16:creationId xmlns:a16="http://schemas.microsoft.com/office/drawing/2014/main" id="{4990D924-94EC-28CF-C3A2-16E1472F43C2}"/>
              </a:ext>
            </a:extLst>
          </p:cNvPr>
          <p:cNvSpPr txBox="1"/>
          <p:nvPr/>
        </p:nvSpPr>
        <p:spPr>
          <a:xfrm>
            <a:off x="3940758" y="5332441"/>
            <a:ext cx="1968809" cy="369332"/>
          </a:xfrm>
          <a:prstGeom prst="rect">
            <a:avLst/>
          </a:prstGeom>
          <a:noFill/>
        </p:spPr>
        <p:txBody>
          <a:bodyPr wrap="none" rtlCol="0">
            <a:spAutoFit/>
          </a:bodyPr>
          <a:lstStyle/>
          <a:p>
            <a:pPr algn="ctr"/>
            <a:r>
              <a:rPr lang="en-US" dirty="0"/>
              <a:t>Why it happened?</a:t>
            </a:r>
          </a:p>
        </p:txBody>
      </p:sp>
      <p:sp>
        <p:nvSpPr>
          <p:cNvPr id="3" name="TextBox 2">
            <a:extLst>
              <a:ext uri="{FF2B5EF4-FFF2-40B4-BE49-F238E27FC236}">
                <a16:creationId xmlns:a16="http://schemas.microsoft.com/office/drawing/2014/main" id="{0F4C608D-0385-6513-3E61-BCAE32FF3F92}"/>
              </a:ext>
            </a:extLst>
          </p:cNvPr>
          <p:cNvSpPr txBox="1"/>
          <p:nvPr/>
        </p:nvSpPr>
        <p:spPr>
          <a:xfrm>
            <a:off x="1448562" y="1043598"/>
            <a:ext cx="3976088"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We will focus on the highlighted two</a:t>
            </a:r>
          </a:p>
        </p:txBody>
      </p:sp>
      <p:sp>
        <p:nvSpPr>
          <p:cNvPr id="5" name="Rectangle 4">
            <a:extLst>
              <a:ext uri="{FF2B5EF4-FFF2-40B4-BE49-F238E27FC236}">
                <a16:creationId xmlns:a16="http://schemas.microsoft.com/office/drawing/2014/main" id="{5878FA21-C1AB-1417-2F9E-2CE298CEA5AE}"/>
              </a:ext>
            </a:extLst>
          </p:cNvPr>
          <p:cNvSpPr/>
          <p:nvPr/>
        </p:nvSpPr>
        <p:spPr>
          <a:xfrm>
            <a:off x="1339702" y="1520456"/>
            <a:ext cx="2434856" cy="4508204"/>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Rectangle 5">
            <a:extLst>
              <a:ext uri="{FF2B5EF4-FFF2-40B4-BE49-F238E27FC236}">
                <a16:creationId xmlns:a16="http://schemas.microsoft.com/office/drawing/2014/main" id="{8ABD66FD-C97B-F94B-E84F-289363D2B1EB}"/>
              </a:ext>
            </a:extLst>
          </p:cNvPr>
          <p:cNvSpPr/>
          <p:nvPr/>
        </p:nvSpPr>
        <p:spPr>
          <a:xfrm>
            <a:off x="6075767" y="1520456"/>
            <a:ext cx="2434856" cy="4508204"/>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525321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16615</TotalTime>
  <Words>5734</Words>
  <Application>Microsoft Macintosh PowerPoint</Application>
  <PresentationFormat>Widescreen</PresentationFormat>
  <Paragraphs>735</Paragraphs>
  <Slides>28</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Aptos</vt:lpstr>
      <vt:lpstr>Aptos Display</vt:lpstr>
      <vt:lpstr>Arial</vt:lpstr>
      <vt:lpstr>Cambria Math</vt:lpstr>
      <vt:lpstr>Times New Roman</vt:lpstr>
      <vt:lpstr>Trade Gothic W01 Roman</vt:lpstr>
      <vt:lpstr>Office Theme</vt:lpstr>
      <vt:lpstr>Introduction to  Business Analytics</vt:lpstr>
      <vt:lpstr>Index</vt:lpstr>
      <vt:lpstr>Introduction to Business Analytics</vt:lpstr>
      <vt:lpstr>    What is Business Analytics</vt:lpstr>
      <vt:lpstr>    What is Business Analytics</vt:lpstr>
      <vt:lpstr>    What is Business Analytics</vt:lpstr>
      <vt:lpstr>    Diverse Applications of Business Analytics</vt:lpstr>
      <vt:lpstr>    Four Types of Analytics</vt:lpstr>
      <vt:lpstr>    Four Types of Analytics</vt:lpstr>
      <vt:lpstr>    Understanding Analytics Through Project</vt:lpstr>
      <vt:lpstr>Descriptive Analytics</vt:lpstr>
      <vt:lpstr>    How Different Variables affect Insurance Charges</vt:lpstr>
      <vt:lpstr>    How Different Variables affect Insurance Charges</vt:lpstr>
      <vt:lpstr>    How Different Variables affect Insurance Charges</vt:lpstr>
      <vt:lpstr>    How Different Variables affect Insurance Charges</vt:lpstr>
      <vt:lpstr>    More Information on 2D plots</vt:lpstr>
      <vt:lpstr>    Benefits of Descriptive Analytics</vt:lpstr>
      <vt:lpstr>PowerPoint Presentation</vt:lpstr>
      <vt:lpstr>Predictive Analytics</vt:lpstr>
      <vt:lpstr>    What is Predictive Analytics</vt:lpstr>
      <vt:lpstr>    What is Predictive Analytics</vt:lpstr>
      <vt:lpstr>    What is Predictive Analytics</vt:lpstr>
      <vt:lpstr>    Linear Regression</vt:lpstr>
      <vt:lpstr>    Decision Tree</vt:lpstr>
      <vt:lpstr>    Predictive Analytics</vt:lpstr>
      <vt:lpstr>Future of  Business Analytics</vt:lpstr>
      <vt:lpstr>    The Growing Importance of Business Analytics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Narayane, Nikhil</dc:creator>
  <cp:lastModifiedBy>Narayane, Nikhil</cp:lastModifiedBy>
  <cp:revision>13</cp:revision>
  <dcterms:created xsi:type="dcterms:W3CDTF">2024-11-28T02:21:17Z</dcterms:created>
  <dcterms:modified xsi:type="dcterms:W3CDTF">2024-12-10T11:35:25Z</dcterms:modified>
</cp:coreProperties>
</file>